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diverse</a:t>
          </a:r>
          <a:endParaRPr lang="en-US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Census reveals an increasingly </a:t>
          </a:r>
          <a:r>
            <a: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diverse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people. (page 207)</a:t>
          </a:r>
          <a:endParaRPr lang="en-US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United States is made up of many ___________ cultures.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[adjective] </a:t>
          </a:r>
          <a:r>
            <a:rPr lang="en-US" sz="2800" dirty="0" smtClean="0"/>
            <a:t>different from each other-made up of people or things that are different from each other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 custScaleY="109387" custLinFactNeighborX="0" custLinFactNeighborY="11435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 custScaleX="88236" custScaleY="91409" custLinFactNeighborX="840" custLinFactNeighborY="199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11435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0" custLinFactNeighborY="11435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09244" custScaleY="67416" custLinFactNeighborX="1" custLinFactNeighborY="2287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03843420-74AF-4C59-9124-A01320404D44}" type="presOf" srcId="{DE6FD530-887D-401E-93C2-4D7585338F43}" destId="{B2458444-C869-45A5-9807-574C40A0250A}" srcOrd="1" destOrd="0" presId="urn:microsoft.com/office/officeart/2005/8/layout/matrix1"/>
    <dgm:cxn modelId="{70794BB2-0D47-41B7-9F8A-85D3B41BDFE0}" type="presOf" srcId="{33D931A4-29B5-479E-8548-E186096AA678}" destId="{8FCE7E65-3D65-4C0C-9A58-CEC443C9394C}" srcOrd="0" destOrd="0" presId="urn:microsoft.com/office/officeart/2005/8/layout/matrix1"/>
    <dgm:cxn modelId="{62A19208-C823-4589-A1CA-1FC0665D1C76}" type="presOf" srcId="{1A9CC3C3-2A5A-46C2-8342-25CB5A94AAD3}" destId="{9794CB40-B69D-4944-ADDB-7E48540F40F9}" srcOrd="1" destOrd="0" presId="urn:microsoft.com/office/officeart/2005/8/layout/matrix1"/>
    <dgm:cxn modelId="{1AE9690D-6DAC-4867-9C2F-288F4763883A}" srcId="{8E69452A-FF59-487B-AA7E-99A58421950A}" destId="{B28F5420-73B1-4692-BB86-DD0003419E83}" srcOrd="5" destOrd="0" parTransId="{6C376B09-24EC-45EA-A063-1D11D419E04C}" sibTransId="{DFDB2F24-CA47-4081-AA9C-D70174A5B2B6}"/>
    <dgm:cxn modelId="{9B54711F-D29A-41C5-8355-AC4927A6F3EC}" type="presOf" srcId="{127D844A-EC6F-4C79-9697-74B71022A8F1}" destId="{EB666224-10A8-441F-9A29-0E8F858FD0EE}" srcOrd="0" destOrd="0" presId="urn:microsoft.com/office/officeart/2005/8/layout/matrix1"/>
    <dgm:cxn modelId="{2ADBAD2C-37D2-4865-87D0-C1A6CB10947F}" type="presOf" srcId="{F8ADAFD2-C021-4F68-B671-8E79C4EA325C}" destId="{33B3A064-2C54-458E-8B6F-3ADB5A272D3D}" srcOrd="0" destOrd="0" presId="urn:microsoft.com/office/officeart/2005/8/layout/matrix1"/>
    <dgm:cxn modelId="{53682631-A70D-433F-8B09-7037C9BFC2E0}" type="presOf" srcId="{DE6FD530-887D-401E-93C2-4D7585338F43}" destId="{78D2C128-8786-457E-8334-69E107863584}" srcOrd="0" destOrd="0" presId="urn:microsoft.com/office/officeart/2005/8/layout/matrix1"/>
    <dgm:cxn modelId="{55E585E7-E66F-4044-8745-79DB75D1D666}" type="presOf" srcId="{33D931A4-29B5-479E-8548-E186096AA678}" destId="{BA4D7634-D021-447F-8A38-17D6967B7C95}" srcOrd="1" destOrd="0" presId="urn:microsoft.com/office/officeart/2005/8/layout/matrix1"/>
    <dgm:cxn modelId="{037785EB-083B-4EBD-8D80-FBD819B42A1D}" srcId="{8E69452A-FF59-487B-AA7E-99A58421950A}" destId="{55FEA68C-FDD2-4765-994D-AE4ECF20D9D3}" srcOrd="4" destOrd="0" parTransId="{78817973-CE5D-43D7-BF16-17CCF0796638}" sibTransId="{F4383C06-1CF5-4F07-90FF-2E9868EC3790}"/>
    <dgm:cxn modelId="{CA7730C4-C3B1-4577-BE0A-B4A262B813D1}" type="presOf" srcId="{1A9CC3C3-2A5A-46C2-8342-25CB5A94AAD3}" destId="{DECB2EA8-D514-4FD3-9F66-50F444C32955}" srcOrd="0" destOrd="0" presId="urn:microsoft.com/office/officeart/2005/8/layout/matrix1"/>
    <dgm:cxn modelId="{9459D759-F577-421D-A419-3817951A217E}" type="presOf" srcId="{8E69452A-FF59-487B-AA7E-99A58421950A}" destId="{8B579EE2-84C9-4ACA-A613-5B98C200953D}" srcOrd="0" destOrd="0" presId="urn:microsoft.com/office/officeart/2005/8/layout/matrix1"/>
    <dgm:cxn modelId="{04FDC25B-B42E-4679-972D-E21C597F5168}" type="presOf" srcId="{F8ADAFD2-C021-4F68-B671-8E79C4EA325C}" destId="{C6C16DE1-4F80-4B47-B470-F0E2383EA211}" srcOrd="1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4BF3899C-313B-488B-BED1-593DC7187C7D}" srcId="{8E69452A-FF59-487B-AA7E-99A58421950A}" destId="{F8ADAFD2-C021-4F68-B671-8E79C4EA325C}" srcOrd="3" destOrd="0" parTransId="{1DE82D65-E774-452D-AFF2-9866861D102D}" sibTransId="{01F25472-47AC-4AA9-AE56-B164DC995F8E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42B535C9-C109-4016-86BD-9239EF49A4C0}" type="presParOf" srcId="{EB666224-10A8-441F-9A29-0E8F858FD0EE}" destId="{3B84490B-A7D7-4E36-A559-C9767276C344}" srcOrd="0" destOrd="0" presId="urn:microsoft.com/office/officeart/2005/8/layout/matrix1"/>
    <dgm:cxn modelId="{04983A46-7DAC-4887-8CFD-B14803FBFF10}" type="presParOf" srcId="{3B84490B-A7D7-4E36-A559-C9767276C344}" destId="{DECB2EA8-D514-4FD3-9F66-50F444C32955}" srcOrd="0" destOrd="0" presId="urn:microsoft.com/office/officeart/2005/8/layout/matrix1"/>
    <dgm:cxn modelId="{9DCAE819-F67E-4319-8A8B-FB7152027572}" type="presParOf" srcId="{3B84490B-A7D7-4E36-A559-C9767276C344}" destId="{9794CB40-B69D-4944-ADDB-7E48540F40F9}" srcOrd="1" destOrd="0" presId="urn:microsoft.com/office/officeart/2005/8/layout/matrix1"/>
    <dgm:cxn modelId="{24E54564-3470-4F59-9811-6E4B40661FD0}" type="presParOf" srcId="{3B84490B-A7D7-4E36-A559-C9767276C344}" destId="{78D2C128-8786-457E-8334-69E107863584}" srcOrd="2" destOrd="0" presId="urn:microsoft.com/office/officeart/2005/8/layout/matrix1"/>
    <dgm:cxn modelId="{EB5B04B8-8E64-40E1-86BD-6FED6AF05C43}" type="presParOf" srcId="{3B84490B-A7D7-4E36-A559-C9767276C344}" destId="{B2458444-C869-45A5-9807-574C40A0250A}" srcOrd="3" destOrd="0" presId="urn:microsoft.com/office/officeart/2005/8/layout/matrix1"/>
    <dgm:cxn modelId="{28955DBF-F42C-42AB-A7EC-3F52572432A5}" type="presParOf" srcId="{3B84490B-A7D7-4E36-A559-C9767276C344}" destId="{8FCE7E65-3D65-4C0C-9A58-CEC443C9394C}" srcOrd="4" destOrd="0" presId="urn:microsoft.com/office/officeart/2005/8/layout/matrix1"/>
    <dgm:cxn modelId="{8F8791CB-DEF8-4F11-A5D9-037B67AC7C85}" type="presParOf" srcId="{3B84490B-A7D7-4E36-A559-C9767276C344}" destId="{BA4D7634-D021-447F-8A38-17D6967B7C95}" srcOrd="5" destOrd="0" presId="urn:microsoft.com/office/officeart/2005/8/layout/matrix1"/>
    <dgm:cxn modelId="{D81A3779-0CBC-4383-87AC-FC63DF428C6B}" type="presParOf" srcId="{3B84490B-A7D7-4E36-A559-C9767276C344}" destId="{33B3A064-2C54-458E-8B6F-3ADB5A272D3D}" srcOrd="6" destOrd="0" presId="urn:microsoft.com/office/officeart/2005/8/layout/matrix1"/>
    <dgm:cxn modelId="{2C0CC960-B827-4EE6-A82D-D4C80808D533}" type="presParOf" srcId="{3B84490B-A7D7-4E36-A559-C9767276C344}" destId="{C6C16DE1-4F80-4B47-B470-F0E2383EA211}" srcOrd="7" destOrd="0" presId="urn:microsoft.com/office/officeart/2005/8/layout/matrix1"/>
    <dgm:cxn modelId="{75BC43B7-8CC9-4236-AE97-A73467184893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</a:t>
          </a:r>
          <a:endParaRPr lang="en-U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By 1900, Americans had settled much of the country and </a:t>
          </a:r>
          <a:r>
            <a: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exploited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many of its natural resources. (page 210)</a:t>
          </a:r>
          <a:endParaRPr lang="en-US" sz="3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 dirty="0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to make use of unethically, to abuse (could also mean a great heroic feat)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3734C4F6-5372-4C07-9572-8458FC8A3F73}">
      <dgm:prSet phldrT="[Text]" custT="1"/>
      <dgm:spPr/>
      <dgm:t>
        <a:bodyPr/>
        <a:lstStyle/>
        <a:p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6E1F3-20D4-4686-831F-339B7F70E9C9}" type="parTrans" cxnId="{EE66FE87-A04E-4B5C-9FE0-A576F0F1C35A}">
      <dgm:prSet/>
      <dgm:spPr/>
    </dgm:pt>
    <dgm:pt modelId="{114C86D6-6A6F-47BA-AF00-CCA626BF8FEA}" type="sibTrans" cxnId="{EE66FE87-A04E-4B5C-9FE0-A576F0F1C35A}">
      <dgm:prSet/>
      <dgm:spPr/>
    </dgm:pt>
    <dgm:pt modelId="{7EB7F640-94BF-444F-83E0-F6972D74D228}">
      <dgm:prSet phldrT="[Text]" custT="1"/>
      <dgm:spPr/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By cutting down all of the trees the paper mill ______________ the animals habitat (homes).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C2CAF-358F-4426-95A5-D09B0A52385D}" type="parTrans" cxnId="{C36DE990-356A-4F96-8F74-E6C236741CCB}">
      <dgm:prSet/>
      <dgm:spPr/>
    </dgm:pt>
    <dgm:pt modelId="{8114F23B-4483-412A-8B27-E98334448B4A}" type="sibTrans" cxnId="{C36DE990-356A-4F96-8F74-E6C236741CCB}">
      <dgm:prSet/>
      <dgm:spPr/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82073" custScaleY="4044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C46A64B-C9CE-43A3-BC6F-B219AE4120F0}" type="presOf" srcId="{33D931A4-29B5-479E-8548-E186096AA678}" destId="{BA4D7634-D021-447F-8A38-17D6967B7C95}" srcOrd="1" destOrd="0" presId="urn:microsoft.com/office/officeart/2005/8/layout/matrix1"/>
    <dgm:cxn modelId="{60241926-6BED-47BA-BDFD-18A29D0B467F}" type="presOf" srcId="{1A9CC3C3-2A5A-46C2-8342-25CB5A94AAD3}" destId="{DECB2EA8-D514-4FD3-9F66-50F444C32955}" srcOrd="0" destOrd="0" presId="urn:microsoft.com/office/officeart/2005/8/layout/matrix1"/>
    <dgm:cxn modelId="{FE3BB40B-9059-4D2A-9593-3AC641EB2248}" type="presOf" srcId="{127D844A-EC6F-4C79-9697-74B71022A8F1}" destId="{EB666224-10A8-441F-9A29-0E8F858FD0EE}" srcOrd="0" destOrd="0" presId="urn:microsoft.com/office/officeart/2005/8/layout/matrix1"/>
    <dgm:cxn modelId="{EACD3D2A-06B1-476C-8416-8E6890DFB01F}" type="presOf" srcId="{1A9CC3C3-2A5A-46C2-8342-25CB5A94AAD3}" destId="{9794CB40-B69D-4944-ADDB-7E48540F40F9}" srcOrd="1" destOrd="0" presId="urn:microsoft.com/office/officeart/2005/8/layout/matrix1"/>
    <dgm:cxn modelId="{FE5B6C08-597B-45F3-945C-CC5C045B548C}" type="presOf" srcId="{DE6FD530-887D-401E-93C2-4D7585338F43}" destId="{78D2C128-8786-457E-8334-69E107863584}" srcOrd="0" destOrd="0" presId="urn:microsoft.com/office/officeart/2005/8/layout/matrix1"/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B866AA02-9F09-486B-B489-FC990BECEEE6}" type="presOf" srcId="{7EB7F640-94BF-444F-83E0-F6972D74D228}" destId="{33B3A064-2C54-458E-8B6F-3ADB5A272D3D}" srcOrd="0" destOrd="0" presId="urn:microsoft.com/office/officeart/2005/8/layout/matrix1"/>
    <dgm:cxn modelId="{DD06B692-F8DC-4ADF-BE26-2BA0D0817A53}" type="presOf" srcId="{DE6FD530-887D-401E-93C2-4D7585338F43}" destId="{B2458444-C869-45A5-9807-574C40A0250A}" srcOrd="1" destOrd="0" presId="urn:microsoft.com/office/officeart/2005/8/layout/matrix1"/>
    <dgm:cxn modelId="{FCF6EFD8-0753-4441-9F62-7C24B6B42896}" type="presOf" srcId="{33D931A4-29B5-479E-8548-E186096AA678}" destId="{8FCE7E65-3D65-4C0C-9A58-CEC443C9394C}" srcOrd="0" destOrd="0" presId="urn:microsoft.com/office/officeart/2005/8/layout/matrix1"/>
    <dgm:cxn modelId="{39727779-239E-4FE3-8FED-BE9603527CA3}" type="presOf" srcId="{7EB7F640-94BF-444F-83E0-F6972D74D228}" destId="{C6C16DE1-4F80-4B47-B470-F0E2383EA211}" srcOrd="1" destOrd="0" presId="urn:microsoft.com/office/officeart/2005/8/layout/matrix1"/>
    <dgm:cxn modelId="{07D70673-55F1-4DF3-98D4-1A0123E73B93}" type="presOf" srcId="{8E69452A-FF59-487B-AA7E-99A58421950A}" destId="{8B579EE2-84C9-4ACA-A613-5B98C200953D}" srcOrd="0" destOrd="0" presId="urn:microsoft.com/office/officeart/2005/8/layout/matrix1"/>
    <dgm:cxn modelId="{4BF3899C-313B-488B-BED1-593DC7187C7D}" srcId="{8E69452A-FF59-487B-AA7E-99A58421950A}" destId="{F8ADAFD2-C021-4F68-B671-8E79C4EA325C}" srcOrd="5" destOrd="0" parTransId="{1DE82D65-E774-452D-AFF2-9866861D102D}" sibTransId="{01F25472-47AC-4AA9-AE56-B164DC995F8E}"/>
    <dgm:cxn modelId="{037785EB-083B-4EBD-8D80-FBD819B42A1D}" srcId="{8E69452A-FF59-487B-AA7E-99A58421950A}" destId="{55FEA68C-FDD2-4765-994D-AE4ECF20D9D3}" srcOrd="6" destOrd="0" parTransId="{78817973-CE5D-43D7-BF16-17CCF0796638}" sibTransId="{F4383C06-1CF5-4F07-90FF-2E9868EC3790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C36DE990-356A-4F96-8F74-E6C236741CCB}" srcId="{8E69452A-FF59-487B-AA7E-99A58421950A}" destId="{7EB7F640-94BF-444F-83E0-F6972D74D228}" srcOrd="3" destOrd="0" parTransId="{E0EC2CAF-358F-4426-95A5-D09B0A52385D}" sibTransId="{8114F23B-4483-412A-8B27-E98334448B4A}"/>
    <dgm:cxn modelId="{EE66FE87-A04E-4B5C-9FE0-A576F0F1C35A}" srcId="{8E69452A-FF59-487B-AA7E-99A58421950A}" destId="{3734C4F6-5372-4C07-9572-8458FC8A3F73}" srcOrd="4" destOrd="0" parTransId="{DEA6E1F3-20D4-4686-831F-339B7F70E9C9}" sibTransId="{114C86D6-6A6F-47BA-AF00-CCA626BF8FEA}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1AE9690D-6DAC-4867-9C2F-288F4763883A}" srcId="{8E69452A-FF59-487B-AA7E-99A58421950A}" destId="{B28F5420-73B1-4692-BB86-DD0003419E83}" srcOrd="7" destOrd="0" parTransId="{6C376B09-24EC-45EA-A063-1D11D419E04C}" sibTransId="{DFDB2F24-CA47-4081-AA9C-D70174A5B2B6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6205DA46-9EAC-4C4D-8878-B415CA640B28}" type="presParOf" srcId="{EB666224-10A8-441F-9A29-0E8F858FD0EE}" destId="{3B84490B-A7D7-4E36-A559-C9767276C344}" srcOrd="0" destOrd="0" presId="urn:microsoft.com/office/officeart/2005/8/layout/matrix1"/>
    <dgm:cxn modelId="{A90D21D3-FBA3-4240-BBE6-6E64F8380F1F}" type="presParOf" srcId="{3B84490B-A7D7-4E36-A559-C9767276C344}" destId="{DECB2EA8-D514-4FD3-9F66-50F444C32955}" srcOrd="0" destOrd="0" presId="urn:microsoft.com/office/officeart/2005/8/layout/matrix1"/>
    <dgm:cxn modelId="{9C84E99B-1C00-4803-B350-430E605355D3}" type="presParOf" srcId="{3B84490B-A7D7-4E36-A559-C9767276C344}" destId="{9794CB40-B69D-4944-ADDB-7E48540F40F9}" srcOrd="1" destOrd="0" presId="urn:microsoft.com/office/officeart/2005/8/layout/matrix1"/>
    <dgm:cxn modelId="{FC951B6C-DF47-42A3-8C37-353237B0EF41}" type="presParOf" srcId="{3B84490B-A7D7-4E36-A559-C9767276C344}" destId="{78D2C128-8786-457E-8334-69E107863584}" srcOrd="2" destOrd="0" presId="urn:microsoft.com/office/officeart/2005/8/layout/matrix1"/>
    <dgm:cxn modelId="{7B2B2B93-93D7-4A9C-8438-AEE0B626D72C}" type="presParOf" srcId="{3B84490B-A7D7-4E36-A559-C9767276C344}" destId="{B2458444-C869-45A5-9807-574C40A0250A}" srcOrd="3" destOrd="0" presId="urn:microsoft.com/office/officeart/2005/8/layout/matrix1"/>
    <dgm:cxn modelId="{0567940D-ECAA-4B61-828A-0E1B9A5D4FA3}" type="presParOf" srcId="{3B84490B-A7D7-4E36-A559-C9767276C344}" destId="{8FCE7E65-3D65-4C0C-9A58-CEC443C9394C}" srcOrd="4" destOrd="0" presId="urn:microsoft.com/office/officeart/2005/8/layout/matrix1"/>
    <dgm:cxn modelId="{EA590464-F259-4F9C-9238-436711E0F6FB}" type="presParOf" srcId="{3B84490B-A7D7-4E36-A559-C9767276C344}" destId="{BA4D7634-D021-447F-8A38-17D6967B7C95}" srcOrd="5" destOrd="0" presId="urn:microsoft.com/office/officeart/2005/8/layout/matrix1"/>
    <dgm:cxn modelId="{128A74F8-40B5-419C-B392-012640EB615A}" type="presParOf" srcId="{3B84490B-A7D7-4E36-A559-C9767276C344}" destId="{33B3A064-2C54-458E-8B6F-3ADB5A272D3D}" srcOrd="6" destOrd="0" presId="urn:microsoft.com/office/officeart/2005/8/layout/matrix1"/>
    <dgm:cxn modelId="{6C5B2682-DF53-4E31-849C-DF136AE52C20}" type="presParOf" srcId="{3B84490B-A7D7-4E36-A559-C9767276C344}" destId="{C6C16DE1-4F80-4B47-B470-F0E2383EA211}" srcOrd="7" destOrd="0" presId="urn:microsoft.com/office/officeart/2005/8/layout/matrix1"/>
    <dgm:cxn modelId="{BD266F32-2A1D-4984-8F6A-1D66CC121025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infrastructure</a:t>
          </a:r>
          <a:endParaRPr lang="en-US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One reason for poor living conditions in cities like New York was that the urban </a:t>
          </a:r>
          <a:r>
            <a:rPr lang="en-US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infrastructure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was inadequate for such a large population. (page 208)</a:t>
          </a:r>
          <a:endParaRPr lang="en-US" sz="28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 dirty="0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0302BFD1-35A8-42D4-95BB-0E399D923F79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Many people became ill because the city did not provide clean __________ to drink.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94192-9738-4BF3-8A08-788BE9E8BD6E}" type="parTrans" cxnId="{C6CB9BEE-FF11-4655-95DF-75B5BF708869}">
      <dgm:prSet/>
      <dgm:spPr/>
      <dgm:t>
        <a:bodyPr/>
        <a:lstStyle/>
        <a:p>
          <a:endParaRPr lang="en-US"/>
        </a:p>
      </dgm:t>
    </dgm:pt>
    <dgm:pt modelId="{ED98C627-2258-4028-A35B-51029D5967B9}" type="sibTrans" cxnId="{C6CB9BEE-FF11-4655-95DF-75B5BF708869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</a:t>
          </a:r>
          <a:r>
            <a:rPr lang="en-US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] </a:t>
          </a:r>
          <a:r>
            <a:rPr lang="en-US" sz="3200" smtClean="0"/>
            <a:t>the system of public works of a country, state, or region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 custScaleY="91011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54062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509C76A9-9029-4CEC-A98D-0CEF20E1DE67}" type="presOf" srcId="{1A9CC3C3-2A5A-46C2-8342-25CB5A94AAD3}" destId="{DECB2EA8-D514-4FD3-9F66-50F444C32955}" srcOrd="0" destOrd="0" presId="urn:microsoft.com/office/officeart/2005/8/layout/matrix1"/>
    <dgm:cxn modelId="{93562A66-4609-40DD-9E6F-F7CEEA5BB315}" type="presOf" srcId="{1A9CC3C3-2A5A-46C2-8342-25CB5A94AAD3}" destId="{9794CB40-B69D-4944-ADDB-7E48540F40F9}" srcOrd="1" destOrd="0" presId="urn:microsoft.com/office/officeart/2005/8/layout/matrix1"/>
    <dgm:cxn modelId="{6319A479-D50A-4A28-BB58-78655E56FFE2}" type="presOf" srcId="{33D931A4-29B5-479E-8548-E186096AA678}" destId="{8FCE7E65-3D65-4C0C-9A58-CEC443C9394C}" srcOrd="0" destOrd="0" presId="urn:microsoft.com/office/officeart/2005/8/layout/matrix1"/>
    <dgm:cxn modelId="{72E2D6E2-57CC-474A-B532-C4C858155368}" type="presOf" srcId="{0302BFD1-35A8-42D4-95BB-0E399D923F79}" destId="{33B3A064-2C54-458E-8B6F-3ADB5A272D3D}" srcOrd="0" destOrd="0" presId="urn:microsoft.com/office/officeart/2005/8/layout/matrix1"/>
    <dgm:cxn modelId="{8119CA09-BCED-46FC-B74A-1DF3D62213CA}" type="presOf" srcId="{33D931A4-29B5-479E-8548-E186096AA678}" destId="{BA4D7634-D021-447F-8A38-17D6967B7C95}" srcOrd="1" destOrd="0" presId="urn:microsoft.com/office/officeart/2005/8/layout/matrix1"/>
    <dgm:cxn modelId="{C490E7AD-A518-459F-AF48-30045ED348BD}" type="presOf" srcId="{127D844A-EC6F-4C79-9697-74B71022A8F1}" destId="{EB666224-10A8-441F-9A29-0E8F858FD0EE}" srcOrd="0" destOrd="0" presId="urn:microsoft.com/office/officeart/2005/8/layout/matrix1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DF9DA857-1DA4-4C5B-8771-AFD6A81A34DC}" type="presOf" srcId="{8E69452A-FF59-487B-AA7E-99A58421950A}" destId="{8B579EE2-84C9-4ACA-A613-5B98C200953D}" srcOrd="0" destOrd="0" presId="urn:microsoft.com/office/officeart/2005/8/layout/matrix1"/>
    <dgm:cxn modelId="{88AB90BF-7D3E-4E8C-ACA9-33EC950057F3}" type="presOf" srcId="{DE6FD530-887D-401E-93C2-4D7585338F43}" destId="{78D2C128-8786-457E-8334-69E107863584}" srcOrd="0" destOrd="0" presId="urn:microsoft.com/office/officeart/2005/8/layout/matrix1"/>
    <dgm:cxn modelId="{C6CB9BEE-FF11-4655-95DF-75B5BF708869}" srcId="{8E69452A-FF59-487B-AA7E-99A58421950A}" destId="{0302BFD1-35A8-42D4-95BB-0E399D923F79}" srcOrd="3" destOrd="0" parTransId="{C5E94192-9738-4BF3-8A08-788BE9E8BD6E}" sibTransId="{ED98C627-2258-4028-A35B-51029D5967B9}"/>
    <dgm:cxn modelId="{1974AEF2-47C2-4AFD-A0CF-3121D59DDB08}" type="presOf" srcId="{DE6FD530-887D-401E-93C2-4D7585338F43}" destId="{B2458444-C869-45A5-9807-574C40A0250A}" srcOrd="1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0F7A0540-492B-4DF1-B21D-26C0FF29BB60}" type="presOf" srcId="{0302BFD1-35A8-42D4-95BB-0E399D923F79}" destId="{C6C16DE1-4F80-4B47-B470-F0E2383EA211}" srcOrd="1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64F3B792-43A9-4EFD-8999-BF378185423A}" type="presParOf" srcId="{EB666224-10A8-441F-9A29-0E8F858FD0EE}" destId="{3B84490B-A7D7-4E36-A559-C9767276C344}" srcOrd="0" destOrd="0" presId="urn:microsoft.com/office/officeart/2005/8/layout/matrix1"/>
    <dgm:cxn modelId="{05AF65C9-BA15-4EE7-B600-2FA0F37724E2}" type="presParOf" srcId="{3B84490B-A7D7-4E36-A559-C9767276C344}" destId="{DECB2EA8-D514-4FD3-9F66-50F444C32955}" srcOrd="0" destOrd="0" presId="urn:microsoft.com/office/officeart/2005/8/layout/matrix1"/>
    <dgm:cxn modelId="{46464278-A1EC-4338-A8F7-F83F761617F8}" type="presParOf" srcId="{3B84490B-A7D7-4E36-A559-C9767276C344}" destId="{9794CB40-B69D-4944-ADDB-7E48540F40F9}" srcOrd="1" destOrd="0" presId="urn:microsoft.com/office/officeart/2005/8/layout/matrix1"/>
    <dgm:cxn modelId="{E4395863-1CC2-43E6-A532-FBEA57FDC47F}" type="presParOf" srcId="{3B84490B-A7D7-4E36-A559-C9767276C344}" destId="{78D2C128-8786-457E-8334-69E107863584}" srcOrd="2" destOrd="0" presId="urn:microsoft.com/office/officeart/2005/8/layout/matrix1"/>
    <dgm:cxn modelId="{65C016E3-D8AA-42F4-B57D-D1C14770BC4F}" type="presParOf" srcId="{3B84490B-A7D7-4E36-A559-C9767276C344}" destId="{B2458444-C869-45A5-9807-574C40A0250A}" srcOrd="3" destOrd="0" presId="urn:microsoft.com/office/officeart/2005/8/layout/matrix1"/>
    <dgm:cxn modelId="{06720154-000A-44E0-83AB-8A46EE10A22D}" type="presParOf" srcId="{3B84490B-A7D7-4E36-A559-C9767276C344}" destId="{8FCE7E65-3D65-4C0C-9A58-CEC443C9394C}" srcOrd="4" destOrd="0" presId="urn:microsoft.com/office/officeart/2005/8/layout/matrix1"/>
    <dgm:cxn modelId="{BAFADDDA-4445-477C-8E9C-4713F0B68305}" type="presParOf" srcId="{3B84490B-A7D7-4E36-A559-C9767276C344}" destId="{BA4D7634-D021-447F-8A38-17D6967B7C95}" srcOrd="5" destOrd="0" presId="urn:microsoft.com/office/officeart/2005/8/layout/matrix1"/>
    <dgm:cxn modelId="{67B00795-04E3-41F4-BE19-2AFA780AB5EC}" type="presParOf" srcId="{3B84490B-A7D7-4E36-A559-C9767276C344}" destId="{33B3A064-2C54-458E-8B6F-3ADB5A272D3D}" srcOrd="6" destOrd="0" presId="urn:microsoft.com/office/officeart/2005/8/layout/matrix1"/>
    <dgm:cxn modelId="{91965781-068E-4703-9281-B025217C35DE}" type="presParOf" srcId="{3B84490B-A7D7-4E36-A559-C9767276C344}" destId="{C6C16DE1-4F80-4B47-B470-F0E2383EA211}" srcOrd="7" destOrd="0" presId="urn:microsoft.com/office/officeart/2005/8/layout/matrix1"/>
    <dgm:cxn modelId="{FD64A95A-20A6-4080-A5B8-23A6A7D5334F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vaudeville</a:t>
          </a:r>
          <a:endParaRPr lang="en-US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type of theater called </a:t>
          </a:r>
          <a:r>
            <a:rPr lang="en-US" sz="3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vaudeville</a:t>
          </a:r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was especially popular for its lively combination of music, comedy and dance. (page 207)</a:t>
          </a:r>
          <a:endParaRPr lang="en-US" sz="3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</a:t>
          </a:r>
          <a:r>
            <a:rPr lang="en-US" sz="3200" dirty="0" smtClean="0"/>
            <a:t>stage entertainment consisting of various acts (as performing animals, comedians, or singers) 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0302BFD1-35A8-42D4-95BB-0E399D923F79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audience laughed at the dancing _________.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8C627-2258-4028-A35B-51029D5967B9}" type="sibTrans" cxnId="{C6CB9BEE-FF11-4655-95DF-75B5BF708869}">
      <dgm:prSet/>
      <dgm:spPr/>
      <dgm:t>
        <a:bodyPr/>
        <a:lstStyle/>
        <a:p>
          <a:endParaRPr lang="en-US"/>
        </a:p>
      </dgm:t>
    </dgm:pt>
    <dgm:pt modelId="{C5E94192-9738-4BF3-8A08-788BE9E8BD6E}" type="parTrans" cxnId="{C6CB9BEE-FF11-4655-95DF-75B5BF708869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31653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C6255617-16F2-44DF-9D1E-F958FD1280E1}" type="presOf" srcId="{127D844A-EC6F-4C79-9697-74B71022A8F1}" destId="{EB666224-10A8-441F-9A29-0E8F858FD0EE}" srcOrd="0" destOrd="0" presId="urn:microsoft.com/office/officeart/2005/8/layout/matrix1"/>
    <dgm:cxn modelId="{1104CD99-97C4-4919-A2F1-2D3B4ED76143}" type="presOf" srcId="{33D931A4-29B5-479E-8548-E186096AA678}" destId="{BA4D7634-D021-447F-8A38-17D6967B7C95}" srcOrd="1" destOrd="0" presId="urn:microsoft.com/office/officeart/2005/8/layout/matrix1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C6CB9BEE-FF11-4655-95DF-75B5BF708869}" srcId="{8E69452A-FF59-487B-AA7E-99A58421950A}" destId="{0302BFD1-35A8-42D4-95BB-0E399D923F79}" srcOrd="3" destOrd="0" parTransId="{C5E94192-9738-4BF3-8A08-788BE9E8BD6E}" sibTransId="{ED98C627-2258-4028-A35B-51029D5967B9}"/>
    <dgm:cxn modelId="{44527780-C928-4589-8D6F-CEBF67FD9ECF}" type="presOf" srcId="{1A9CC3C3-2A5A-46C2-8342-25CB5A94AAD3}" destId="{DECB2EA8-D514-4FD3-9F66-50F444C32955}" srcOrd="0" destOrd="0" presId="urn:microsoft.com/office/officeart/2005/8/layout/matrix1"/>
    <dgm:cxn modelId="{F33576B7-BF9F-4FD0-843D-FEE1A5CBB502}" type="presOf" srcId="{0302BFD1-35A8-42D4-95BB-0E399D923F79}" destId="{33B3A064-2C54-458E-8B6F-3ADB5A272D3D}" srcOrd="0" destOrd="0" presId="urn:microsoft.com/office/officeart/2005/8/layout/matrix1"/>
    <dgm:cxn modelId="{AB478F92-37EB-4CA5-9E63-674765A39825}" type="presOf" srcId="{1A9CC3C3-2A5A-46C2-8342-25CB5A94AAD3}" destId="{9794CB40-B69D-4944-ADDB-7E48540F40F9}" srcOrd="1" destOrd="0" presId="urn:microsoft.com/office/officeart/2005/8/layout/matrix1"/>
    <dgm:cxn modelId="{287A7608-00BC-450F-A399-2A82287F71B6}" type="presOf" srcId="{0302BFD1-35A8-42D4-95BB-0E399D923F79}" destId="{C6C16DE1-4F80-4B47-B470-F0E2383EA211}" srcOrd="1" destOrd="0" presId="urn:microsoft.com/office/officeart/2005/8/layout/matrix1"/>
    <dgm:cxn modelId="{82AE89AB-3708-4B11-8607-2EFC5016D94C}" type="presOf" srcId="{DE6FD530-887D-401E-93C2-4D7585338F43}" destId="{B2458444-C869-45A5-9807-574C40A0250A}" srcOrd="1" destOrd="0" presId="urn:microsoft.com/office/officeart/2005/8/layout/matrix1"/>
    <dgm:cxn modelId="{56B49E0C-5CD6-4814-8F73-3FC293264FAA}" type="presOf" srcId="{33D931A4-29B5-479E-8548-E186096AA678}" destId="{8FCE7E65-3D65-4C0C-9A58-CEC443C9394C}" srcOrd="0" destOrd="0" presId="urn:microsoft.com/office/officeart/2005/8/layout/matrix1"/>
    <dgm:cxn modelId="{687DB3CE-F299-416F-8955-F0C64C16445B}" type="presOf" srcId="{8E69452A-FF59-487B-AA7E-99A58421950A}" destId="{8B579EE2-84C9-4ACA-A613-5B98C200953D}" srcOrd="0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08CF6904-1F1D-47B6-AE01-90CB2DBB1670}" type="presOf" srcId="{DE6FD530-887D-401E-93C2-4D7585338F43}" destId="{78D2C128-8786-457E-8334-69E107863584}" srcOrd="0" destOrd="0" presId="urn:microsoft.com/office/officeart/2005/8/layout/matrix1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B38DDFFA-42CB-421B-ABCB-A8B23B37D031}" type="presParOf" srcId="{EB666224-10A8-441F-9A29-0E8F858FD0EE}" destId="{3B84490B-A7D7-4E36-A559-C9767276C344}" srcOrd="0" destOrd="0" presId="urn:microsoft.com/office/officeart/2005/8/layout/matrix1"/>
    <dgm:cxn modelId="{BFBE35B0-95B5-4E91-ADF4-28E909C2F9A6}" type="presParOf" srcId="{3B84490B-A7D7-4E36-A559-C9767276C344}" destId="{DECB2EA8-D514-4FD3-9F66-50F444C32955}" srcOrd="0" destOrd="0" presId="urn:microsoft.com/office/officeart/2005/8/layout/matrix1"/>
    <dgm:cxn modelId="{7D435C00-0102-4EBB-976A-F6264F56FE7F}" type="presParOf" srcId="{3B84490B-A7D7-4E36-A559-C9767276C344}" destId="{9794CB40-B69D-4944-ADDB-7E48540F40F9}" srcOrd="1" destOrd="0" presId="urn:microsoft.com/office/officeart/2005/8/layout/matrix1"/>
    <dgm:cxn modelId="{2E738E19-8D36-4942-9C01-1147FBF91E0C}" type="presParOf" srcId="{3B84490B-A7D7-4E36-A559-C9767276C344}" destId="{78D2C128-8786-457E-8334-69E107863584}" srcOrd="2" destOrd="0" presId="urn:microsoft.com/office/officeart/2005/8/layout/matrix1"/>
    <dgm:cxn modelId="{3B65B344-9E3D-4311-9E17-C669F5B82242}" type="presParOf" srcId="{3B84490B-A7D7-4E36-A559-C9767276C344}" destId="{B2458444-C869-45A5-9807-574C40A0250A}" srcOrd="3" destOrd="0" presId="urn:microsoft.com/office/officeart/2005/8/layout/matrix1"/>
    <dgm:cxn modelId="{C3B7EEBE-AAAA-4D5D-8B7F-285F7BEBCC03}" type="presParOf" srcId="{3B84490B-A7D7-4E36-A559-C9767276C344}" destId="{8FCE7E65-3D65-4C0C-9A58-CEC443C9394C}" srcOrd="4" destOrd="0" presId="urn:microsoft.com/office/officeart/2005/8/layout/matrix1"/>
    <dgm:cxn modelId="{A240144D-E383-450C-91A6-6B35FDA1D38A}" type="presParOf" srcId="{3B84490B-A7D7-4E36-A559-C9767276C344}" destId="{BA4D7634-D021-447F-8A38-17D6967B7C95}" srcOrd="5" destOrd="0" presId="urn:microsoft.com/office/officeart/2005/8/layout/matrix1"/>
    <dgm:cxn modelId="{AB2ABF36-FF65-45A2-9D0A-12A6F4B2FCF2}" type="presParOf" srcId="{3B84490B-A7D7-4E36-A559-C9767276C344}" destId="{33B3A064-2C54-458E-8B6F-3ADB5A272D3D}" srcOrd="6" destOrd="0" presId="urn:microsoft.com/office/officeart/2005/8/layout/matrix1"/>
    <dgm:cxn modelId="{CEB2AF50-E4B7-40FF-95CA-79EB5764826B}" type="presParOf" srcId="{3B84490B-A7D7-4E36-A559-C9767276C344}" destId="{C6C16DE1-4F80-4B47-B470-F0E2383EA211}" srcOrd="7" destOrd="0" presId="urn:microsoft.com/office/officeart/2005/8/layout/matrix1"/>
    <dgm:cxn modelId="{10A26CEB-4753-43BB-9602-32B2F6640D17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ragamuffin</a:t>
          </a:r>
          <a:endParaRPr lang="en-US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Like rabbits in their burrows, the little </a:t>
          </a:r>
          <a:r>
            <a: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ragamuffins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sleep with at least one eye open, and in every sense alert to the approach of danger. (page 205).</a:t>
          </a:r>
          <a:endParaRPr lang="en-US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 dirty="0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0302BFD1-35A8-42D4-95BB-0E399D923F79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poor children were _________ and dressed in rags.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94192-9738-4BF3-8A08-788BE9E8BD6E}" type="parTrans" cxnId="{C6CB9BEE-FF11-4655-95DF-75B5BF708869}">
      <dgm:prSet/>
      <dgm:spPr/>
      <dgm:t>
        <a:bodyPr/>
        <a:lstStyle/>
        <a:p>
          <a:endParaRPr lang="en-US"/>
        </a:p>
      </dgm:t>
    </dgm:pt>
    <dgm:pt modelId="{ED98C627-2258-4028-A35B-51029D5967B9}" type="sibTrans" cxnId="{C6CB9BEE-FF11-4655-95DF-75B5BF708869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</a:t>
          </a:r>
          <a:r>
            <a:rPr lang="en-US" sz="3600" smtClean="0">
              <a:latin typeface="Times New Roman" panose="02020603050405020304" pitchFamily="18" charset="0"/>
              <a:cs typeface="Times New Roman" panose="02020603050405020304" pitchFamily="18" charset="0"/>
            </a:rPr>
            <a:t>] </a:t>
          </a:r>
          <a:r>
            <a:rPr lang="en-US" sz="3600" smtClean="0"/>
            <a:t>a ragged often disreputable person; </a:t>
          </a:r>
          <a:r>
            <a:rPr lang="en-US" sz="3600" i="1" smtClean="0"/>
            <a:t>especially</a:t>
          </a:r>
          <a:r>
            <a:rPr lang="en-US" sz="3600" smtClean="0"/>
            <a:t> </a:t>
          </a:r>
          <a:r>
            <a:rPr lang="en-US" sz="3600" b="1" smtClean="0"/>
            <a:t>:</a:t>
          </a:r>
          <a:r>
            <a:rPr lang="en-US" sz="3600" smtClean="0"/>
            <a:t>  a poorly clothed often dirty child 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31653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D4FC1CD-FBFE-465A-84ED-5862650DF03B}" type="presOf" srcId="{33D931A4-29B5-479E-8548-E186096AA678}" destId="{8FCE7E65-3D65-4C0C-9A58-CEC443C9394C}" srcOrd="0" destOrd="0" presId="urn:microsoft.com/office/officeart/2005/8/layout/matrix1"/>
    <dgm:cxn modelId="{7C06881E-6ADB-420E-AB51-991DD3C0ED7D}" type="presOf" srcId="{0302BFD1-35A8-42D4-95BB-0E399D923F79}" destId="{33B3A064-2C54-458E-8B6F-3ADB5A272D3D}" srcOrd="0" destOrd="0" presId="urn:microsoft.com/office/officeart/2005/8/layout/matrix1"/>
    <dgm:cxn modelId="{7BB74AFD-F6FE-466A-8331-5852878A6EF9}" type="presOf" srcId="{1A9CC3C3-2A5A-46C2-8342-25CB5A94AAD3}" destId="{DECB2EA8-D514-4FD3-9F66-50F444C32955}" srcOrd="0" destOrd="0" presId="urn:microsoft.com/office/officeart/2005/8/layout/matrix1"/>
    <dgm:cxn modelId="{1AB9E214-1E15-4C1E-B061-2F15E13EB9D6}" type="presOf" srcId="{0302BFD1-35A8-42D4-95BB-0E399D923F79}" destId="{C6C16DE1-4F80-4B47-B470-F0E2383EA211}" srcOrd="1" destOrd="0" presId="urn:microsoft.com/office/officeart/2005/8/layout/matrix1"/>
    <dgm:cxn modelId="{8686280F-3EC4-4A1D-A9E0-05A72054D861}" type="presOf" srcId="{33D931A4-29B5-479E-8548-E186096AA678}" destId="{BA4D7634-D021-447F-8A38-17D6967B7C95}" srcOrd="1" destOrd="0" presId="urn:microsoft.com/office/officeart/2005/8/layout/matrix1"/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44E69976-8153-4388-9AE0-00B8DF7C9F28}" type="presOf" srcId="{DE6FD530-887D-401E-93C2-4D7585338F43}" destId="{B2458444-C869-45A5-9807-574C40A0250A}" srcOrd="1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F2B6225D-E0C2-4101-A978-E2E58A1ECA01}" type="presOf" srcId="{DE6FD530-887D-401E-93C2-4D7585338F43}" destId="{78D2C128-8786-457E-8334-69E107863584}" srcOrd="0" destOrd="0" presId="urn:microsoft.com/office/officeart/2005/8/layout/matrix1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71621842-597C-4DB7-B1A9-7D8BABD5C0E4}" type="presOf" srcId="{1A9CC3C3-2A5A-46C2-8342-25CB5A94AAD3}" destId="{9794CB40-B69D-4944-ADDB-7E48540F40F9}" srcOrd="1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B6593894-1CB9-41D5-A592-6F8DA619E025}" type="presOf" srcId="{127D844A-EC6F-4C79-9697-74B71022A8F1}" destId="{EB666224-10A8-441F-9A29-0E8F858FD0EE}" srcOrd="0" destOrd="0" presId="urn:microsoft.com/office/officeart/2005/8/layout/matrix1"/>
    <dgm:cxn modelId="{C6CB9BEE-FF11-4655-95DF-75B5BF708869}" srcId="{8E69452A-FF59-487B-AA7E-99A58421950A}" destId="{0302BFD1-35A8-42D4-95BB-0E399D923F79}" srcOrd="3" destOrd="0" parTransId="{C5E94192-9738-4BF3-8A08-788BE9E8BD6E}" sibTransId="{ED98C627-2258-4028-A35B-51029D5967B9}"/>
    <dgm:cxn modelId="{EC13409B-2BB3-4F53-87C1-E9F582930DF4}" type="presOf" srcId="{8E69452A-FF59-487B-AA7E-99A58421950A}" destId="{8B579EE2-84C9-4ACA-A613-5B98C200953D}" srcOrd="0" destOrd="0" presId="urn:microsoft.com/office/officeart/2005/8/layout/matrix1"/>
    <dgm:cxn modelId="{46B8E585-A866-4CF9-B1EB-1F173659E698}" type="presParOf" srcId="{EB666224-10A8-441F-9A29-0E8F858FD0EE}" destId="{3B84490B-A7D7-4E36-A559-C9767276C344}" srcOrd="0" destOrd="0" presId="urn:microsoft.com/office/officeart/2005/8/layout/matrix1"/>
    <dgm:cxn modelId="{3E6D8C7C-362F-4B67-97DD-7E3F8B5DF3AC}" type="presParOf" srcId="{3B84490B-A7D7-4E36-A559-C9767276C344}" destId="{DECB2EA8-D514-4FD3-9F66-50F444C32955}" srcOrd="0" destOrd="0" presId="urn:microsoft.com/office/officeart/2005/8/layout/matrix1"/>
    <dgm:cxn modelId="{C5917A62-110F-4FE5-BF35-EA2B5068FA8A}" type="presParOf" srcId="{3B84490B-A7D7-4E36-A559-C9767276C344}" destId="{9794CB40-B69D-4944-ADDB-7E48540F40F9}" srcOrd="1" destOrd="0" presId="urn:microsoft.com/office/officeart/2005/8/layout/matrix1"/>
    <dgm:cxn modelId="{A053F131-56DD-4DC3-939F-4BF38927B418}" type="presParOf" srcId="{3B84490B-A7D7-4E36-A559-C9767276C344}" destId="{78D2C128-8786-457E-8334-69E107863584}" srcOrd="2" destOrd="0" presId="urn:microsoft.com/office/officeart/2005/8/layout/matrix1"/>
    <dgm:cxn modelId="{99C76961-C384-4C59-9984-C27DF4AC847A}" type="presParOf" srcId="{3B84490B-A7D7-4E36-A559-C9767276C344}" destId="{B2458444-C869-45A5-9807-574C40A0250A}" srcOrd="3" destOrd="0" presId="urn:microsoft.com/office/officeart/2005/8/layout/matrix1"/>
    <dgm:cxn modelId="{A87E516E-981A-41AF-8B53-20961AB7A33A}" type="presParOf" srcId="{3B84490B-A7D7-4E36-A559-C9767276C344}" destId="{8FCE7E65-3D65-4C0C-9A58-CEC443C9394C}" srcOrd="4" destOrd="0" presId="urn:microsoft.com/office/officeart/2005/8/layout/matrix1"/>
    <dgm:cxn modelId="{11286858-B7A8-49C4-A473-42BDF95C77D5}" type="presParOf" srcId="{3B84490B-A7D7-4E36-A559-C9767276C344}" destId="{BA4D7634-D021-447F-8A38-17D6967B7C95}" srcOrd="5" destOrd="0" presId="urn:microsoft.com/office/officeart/2005/8/layout/matrix1"/>
    <dgm:cxn modelId="{589A4B63-B8E4-4F2A-8F5E-72AA0CEE9F71}" type="presParOf" srcId="{3B84490B-A7D7-4E36-A559-C9767276C344}" destId="{33B3A064-2C54-458E-8B6F-3ADB5A272D3D}" srcOrd="6" destOrd="0" presId="urn:microsoft.com/office/officeart/2005/8/layout/matrix1"/>
    <dgm:cxn modelId="{C0A10D2C-A3B6-46B0-A9B3-5AC09185130C}" type="presParOf" srcId="{3B84490B-A7D7-4E36-A559-C9767276C344}" destId="{C6C16DE1-4F80-4B47-B470-F0E2383EA211}" srcOrd="7" destOrd="0" presId="urn:microsoft.com/office/officeart/2005/8/layout/matrix1"/>
    <dgm:cxn modelId="{82DBA047-2CA1-4079-BE94-7A0DBAC3E5BA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muckraker</a:t>
          </a:r>
          <a:endParaRPr lang="en-US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Riis was one of a group of journalists known as </a:t>
          </a:r>
          <a:r>
            <a: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muckrakers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(page 205)</a:t>
          </a:r>
          <a:endParaRPr lang="en-US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a journalist who wrote about social, environmental, and political problems Americans faced in the early 1900’s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6C15F23F-2845-43D4-8312-E9DC239D0554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Jacob Riis exposed poor ___________ conditions of the slums of New York City.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8453C-29A0-4977-B8E5-7947A91763AD}" type="parTrans" cxnId="{F73DF9C0-6888-4D09-9B16-D84CF5C86337}">
      <dgm:prSet/>
      <dgm:spPr/>
      <dgm:t>
        <a:bodyPr/>
        <a:lstStyle/>
        <a:p>
          <a:endParaRPr lang="en-US"/>
        </a:p>
      </dgm:t>
    </dgm:pt>
    <dgm:pt modelId="{5AEE9E32-6421-48BA-98A4-5456077ED8E8}" type="sibTrans" cxnId="{F73DF9C0-6888-4D09-9B16-D84CF5C86337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37255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B4149-2AEC-4DAE-BE70-50B57D2A5ABB}" type="presOf" srcId="{1A9CC3C3-2A5A-46C2-8342-25CB5A94AAD3}" destId="{9794CB40-B69D-4944-ADDB-7E48540F40F9}" srcOrd="1" destOrd="0" presId="urn:microsoft.com/office/officeart/2005/8/layout/matrix1"/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73B90AC9-6719-4038-B3F4-C9EF814331DC}" type="presOf" srcId="{6C15F23F-2845-43D4-8312-E9DC239D0554}" destId="{C6C16DE1-4F80-4B47-B470-F0E2383EA211}" srcOrd="1" destOrd="0" presId="urn:microsoft.com/office/officeart/2005/8/layout/matrix1"/>
    <dgm:cxn modelId="{E675D2CD-2E90-4FE1-9EF5-A0CC33E38770}" type="presOf" srcId="{8E69452A-FF59-487B-AA7E-99A58421950A}" destId="{8B579EE2-84C9-4ACA-A613-5B98C200953D}" srcOrd="0" destOrd="0" presId="urn:microsoft.com/office/officeart/2005/8/layout/matrix1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78760DE9-DCD4-4807-B3E2-3029166B1941}" type="presOf" srcId="{1A9CC3C3-2A5A-46C2-8342-25CB5A94AAD3}" destId="{DECB2EA8-D514-4FD3-9F66-50F444C32955}" srcOrd="0" destOrd="0" presId="urn:microsoft.com/office/officeart/2005/8/layout/matrix1"/>
    <dgm:cxn modelId="{498F70D6-6B14-4B79-85C3-0E5CA76F424F}" type="presOf" srcId="{33D931A4-29B5-479E-8548-E186096AA678}" destId="{8FCE7E65-3D65-4C0C-9A58-CEC443C9394C}" srcOrd="0" destOrd="0" presId="urn:microsoft.com/office/officeart/2005/8/layout/matrix1"/>
    <dgm:cxn modelId="{9F9FDDC5-1098-40C9-8A91-8670C3826EC7}" type="presOf" srcId="{127D844A-EC6F-4C79-9697-74B71022A8F1}" destId="{EB666224-10A8-441F-9A29-0E8F858FD0EE}" srcOrd="0" destOrd="0" presId="urn:microsoft.com/office/officeart/2005/8/layout/matrix1"/>
    <dgm:cxn modelId="{F73DF9C0-6888-4D09-9B16-D84CF5C86337}" srcId="{8E69452A-FF59-487B-AA7E-99A58421950A}" destId="{6C15F23F-2845-43D4-8312-E9DC239D0554}" srcOrd="3" destOrd="0" parTransId="{4938453C-29A0-4977-B8E5-7947A91763AD}" sibTransId="{5AEE9E32-6421-48BA-98A4-5456077ED8E8}"/>
    <dgm:cxn modelId="{60F881E8-8005-441A-B616-19AF95ABB3D9}" type="presOf" srcId="{33D931A4-29B5-479E-8548-E186096AA678}" destId="{BA4D7634-D021-447F-8A38-17D6967B7C95}" srcOrd="1" destOrd="0" presId="urn:microsoft.com/office/officeart/2005/8/layout/matrix1"/>
    <dgm:cxn modelId="{ADE76BE8-D975-4A6F-8791-A14F41E94297}" type="presOf" srcId="{DE6FD530-887D-401E-93C2-4D7585338F43}" destId="{78D2C128-8786-457E-8334-69E107863584}" srcOrd="0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DBA7D5AC-C242-4CEA-9910-58CBF87B103D}" type="presOf" srcId="{DE6FD530-887D-401E-93C2-4D7585338F43}" destId="{B2458444-C869-45A5-9807-574C40A0250A}" srcOrd="1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6A04CFFC-818E-4F87-BEF6-3DF3E94509F7}" type="presOf" srcId="{6C15F23F-2845-43D4-8312-E9DC239D0554}" destId="{33B3A064-2C54-458E-8B6F-3ADB5A272D3D}" srcOrd="0" destOrd="0" presId="urn:microsoft.com/office/officeart/2005/8/layout/matrix1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9F25C666-0835-4BB1-A5CF-DFDD499A144D}" type="presParOf" srcId="{EB666224-10A8-441F-9A29-0E8F858FD0EE}" destId="{3B84490B-A7D7-4E36-A559-C9767276C344}" srcOrd="0" destOrd="0" presId="urn:microsoft.com/office/officeart/2005/8/layout/matrix1"/>
    <dgm:cxn modelId="{734DC873-36BA-4EAD-AE47-8E3BCFE6327B}" type="presParOf" srcId="{3B84490B-A7D7-4E36-A559-C9767276C344}" destId="{DECB2EA8-D514-4FD3-9F66-50F444C32955}" srcOrd="0" destOrd="0" presId="urn:microsoft.com/office/officeart/2005/8/layout/matrix1"/>
    <dgm:cxn modelId="{D70780B3-9F87-4C14-8C61-EF76D1DD63C1}" type="presParOf" srcId="{3B84490B-A7D7-4E36-A559-C9767276C344}" destId="{9794CB40-B69D-4944-ADDB-7E48540F40F9}" srcOrd="1" destOrd="0" presId="urn:microsoft.com/office/officeart/2005/8/layout/matrix1"/>
    <dgm:cxn modelId="{14401B15-51B8-4151-A01B-9E9946401721}" type="presParOf" srcId="{3B84490B-A7D7-4E36-A559-C9767276C344}" destId="{78D2C128-8786-457E-8334-69E107863584}" srcOrd="2" destOrd="0" presId="urn:microsoft.com/office/officeart/2005/8/layout/matrix1"/>
    <dgm:cxn modelId="{059CEAAA-D48C-4130-A6CE-47A5D387940F}" type="presParOf" srcId="{3B84490B-A7D7-4E36-A559-C9767276C344}" destId="{B2458444-C869-45A5-9807-574C40A0250A}" srcOrd="3" destOrd="0" presId="urn:microsoft.com/office/officeart/2005/8/layout/matrix1"/>
    <dgm:cxn modelId="{7C0E3918-8ECD-487B-87F8-F4FD6C94A33D}" type="presParOf" srcId="{3B84490B-A7D7-4E36-A559-C9767276C344}" destId="{8FCE7E65-3D65-4C0C-9A58-CEC443C9394C}" srcOrd="4" destOrd="0" presId="urn:microsoft.com/office/officeart/2005/8/layout/matrix1"/>
    <dgm:cxn modelId="{CC7A96F8-B7C9-42D4-A579-AFD9DDC41845}" type="presParOf" srcId="{3B84490B-A7D7-4E36-A559-C9767276C344}" destId="{BA4D7634-D021-447F-8A38-17D6967B7C95}" srcOrd="5" destOrd="0" presId="urn:microsoft.com/office/officeart/2005/8/layout/matrix1"/>
    <dgm:cxn modelId="{7C2D0FD3-2583-4D26-AA44-9EDF8017AFF2}" type="presParOf" srcId="{3B84490B-A7D7-4E36-A559-C9767276C344}" destId="{33B3A064-2C54-458E-8B6F-3ADB5A272D3D}" srcOrd="6" destOrd="0" presId="urn:microsoft.com/office/officeart/2005/8/layout/matrix1"/>
    <dgm:cxn modelId="{7E4F9007-AD24-4CC7-9385-D182E21741BD}" type="presParOf" srcId="{3B84490B-A7D7-4E36-A559-C9767276C344}" destId="{C6C16DE1-4F80-4B47-B470-F0E2383EA211}" srcOrd="7" destOrd="0" presId="urn:microsoft.com/office/officeart/2005/8/layout/matrix1"/>
    <dgm:cxn modelId="{25583D7F-31AB-49B3-9918-8B236CDB6EB1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“manifest destiny”</a:t>
          </a:r>
          <a:endParaRPr lang="en-US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Americans had fulfilled what many saw as their </a:t>
          </a:r>
          <a:r>
            <a: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“manifest destiny”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their right to expand across the continent from the Atlantic to the Pacific. (page 206)</a:t>
          </a:r>
          <a:endParaRPr lang="en-US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 dirty="0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a future that  is sure to happen, a destiny that can be clearly seen and that cannot change.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6C15F23F-2845-43D4-8312-E9DC239D0554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Americans believed that ______ gave them the destiny to cover the continent.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8453C-29A0-4977-B8E5-7947A91763AD}" type="parTrans" cxnId="{F73DF9C0-6888-4D09-9B16-D84CF5C86337}">
      <dgm:prSet/>
      <dgm:spPr/>
      <dgm:t>
        <a:bodyPr/>
        <a:lstStyle/>
        <a:p>
          <a:endParaRPr lang="en-US"/>
        </a:p>
      </dgm:t>
    </dgm:pt>
    <dgm:pt modelId="{5AEE9E32-6421-48BA-98A4-5456077ED8E8}" type="sibTrans" cxnId="{F73DF9C0-6888-4D09-9B16-D84CF5C86337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93277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E7F42-FB98-40FA-A0B6-3A228E2517E2}" type="presOf" srcId="{8E69452A-FF59-487B-AA7E-99A58421950A}" destId="{8B579EE2-84C9-4ACA-A613-5B98C200953D}" srcOrd="0" destOrd="0" presId="urn:microsoft.com/office/officeart/2005/8/layout/matrix1"/>
    <dgm:cxn modelId="{68CC376F-86B4-44D8-B305-C3641824D924}" type="presOf" srcId="{1A9CC3C3-2A5A-46C2-8342-25CB5A94AAD3}" destId="{DECB2EA8-D514-4FD3-9F66-50F444C32955}" srcOrd="0" destOrd="0" presId="urn:microsoft.com/office/officeart/2005/8/layout/matrix1"/>
    <dgm:cxn modelId="{39961689-AEB0-49DA-8371-194FC6CCE43B}" type="presOf" srcId="{33D931A4-29B5-479E-8548-E186096AA678}" destId="{8FCE7E65-3D65-4C0C-9A58-CEC443C9394C}" srcOrd="0" destOrd="0" presId="urn:microsoft.com/office/officeart/2005/8/layout/matrix1"/>
    <dgm:cxn modelId="{F73DF9C0-6888-4D09-9B16-D84CF5C86337}" srcId="{8E69452A-FF59-487B-AA7E-99A58421950A}" destId="{6C15F23F-2845-43D4-8312-E9DC239D0554}" srcOrd="3" destOrd="0" parTransId="{4938453C-29A0-4977-B8E5-7947A91763AD}" sibTransId="{5AEE9E32-6421-48BA-98A4-5456077ED8E8}"/>
    <dgm:cxn modelId="{AD525FF1-9E2C-49B2-9A7E-69F63196FA2C}" type="presOf" srcId="{DE6FD530-887D-401E-93C2-4D7585338F43}" destId="{B2458444-C869-45A5-9807-574C40A0250A}" srcOrd="1" destOrd="0" presId="urn:microsoft.com/office/officeart/2005/8/layout/matrix1"/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F4F1F419-DED0-4D8A-A26D-308543247914}" type="presOf" srcId="{1A9CC3C3-2A5A-46C2-8342-25CB5A94AAD3}" destId="{9794CB40-B69D-4944-ADDB-7E48540F40F9}" srcOrd="1" destOrd="0" presId="urn:microsoft.com/office/officeart/2005/8/layout/matrix1"/>
    <dgm:cxn modelId="{5CF03BD8-7315-43E6-A60B-C2BC22DA36D1}" type="presOf" srcId="{6C15F23F-2845-43D4-8312-E9DC239D0554}" destId="{C6C16DE1-4F80-4B47-B470-F0E2383EA211}" srcOrd="1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FD0B9FD0-1A06-4033-897E-E4FA7FF955B7}" type="presOf" srcId="{DE6FD530-887D-401E-93C2-4D7585338F43}" destId="{78D2C128-8786-457E-8334-69E107863584}" srcOrd="0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474DA8AF-DD0F-4785-843A-C294D6408942}" type="presOf" srcId="{127D844A-EC6F-4C79-9697-74B71022A8F1}" destId="{EB666224-10A8-441F-9A29-0E8F858FD0EE}" srcOrd="0" destOrd="0" presId="urn:microsoft.com/office/officeart/2005/8/layout/matrix1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0CA6A6BA-A578-41C7-BB95-0C26A4F1C911}" type="presOf" srcId="{33D931A4-29B5-479E-8548-E186096AA678}" destId="{BA4D7634-D021-447F-8A38-17D6967B7C95}" srcOrd="1" destOrd="0" presId="urn:microsoft.com/office/officeart/2005/8/layout/matrix1"/>
    <dgm:cxn modelId="{D638A9BE-823A-4430-8409-266982794657}" type="presOf" srcId="{6C15F23F-2845-43D4-8312-E9DC239D0554}" destId="{33B3A064-2C54-458E-8B6F-3ADB5A272D3D}" srcOrd="0" destOrd="0" presId="urn:microsoft.com/office/officeart/2005/8/layout/matrix1"/>
    <dgm:cxn modelId="{F1D7810D-0A67-4BE5-B745-6572C4D2BCD1}" type="presParOf" srcId="{EB666224-10A8-441F-9A29-0E8F858FD0EE}" destId="{3B84490B-A7D7-4E36-A559-C9767276C344}" srcOrd="0" destOrd="0" presId="urn:microsoft.com/office/officeart/2005/8/layout/matrix1"/>
    <dgm:cxn modelId="{20152779-A0B8-4830-8489-AA434D22BE4B}" type="presParOf" srcId="{3B84490B-A7D7-4E36-A559-C9767276C344}" destId="{DECB2EA8-D514-4FD3-9F66-50F444C32955}" srcOrd="0" destOrd="0" presId="urn:microsoft.com/office/officeart/2005/8/layout/matrix1"/>
    <dgm:cxn modelId="{67858CC1-1E2D-4B1D-9D22-194662B2B0F3}" type="presParOf" srcId="{3B84490B-A7D7-4E36-A559-C9767276C344}" destId="{9794CB40-B69D-4944-ADDB-7E48540F40F9}" srcOrd="1" destOrd="0" presId="urn:microsoft.com/office/officeart/2005/8/layout/matrix1"/>
    <dgm:cxn modelId="{DBBF17EB-4AAA-474B-B1C1-731BA19A8F2E}" type="presParOf" srcId="{3B84490B-A7D7-4E36-A559-C9767276C344}" destId="{78D2C128-8786-457E-8334-69E107863584}" srcOrd="2" destOrd="0" presId="urn:microsoft.com/office/officeart/2005/8/layout/matrix1"/>
    <dgm:cxn modelId="{6FA2E697-F80E-4C93-9DF8-B8B4FB4B67EF}" type="presParOf" srcId="{3B84490B-A7D7-4E36-A559-C9767276C344}" destId="{B2458444-C869-45A5-9807-574C40A0250A}" srcOrd="3" destOrd="0" presId="urn:microsoft.com/office/officeart/2005/8/layout/matrix1"/>
    <dgm:cxn modelId="{A7FCB907-408C-4750-94EB-0A028BE23777}" type="presParOf" srcId="{3B84490B-A7D7-4E36-A559-C9767276C344}" destId="{8FCE7E65-3D65-4C0C-9A58-CEC443C9394C}" srcOrd="4" destOrd="0" presId="urn:microsoft.com/office/officeart/2005/8/layout/matrix1"/>
    <dgm:cxn modelId="{6DC10AAF-972A-451A-BCDD-2BD66A5C463C}" type="presParOf" srcId="{3B84490B-A7D7-4E36-A559-C9767276C344}" destId="{BA4D7634-D021-447F-8A38-17D6967B7C95}" srcOrd="5" destOrd="0" presId="urn:microsoft.com/office/officeart/2005/8/layout/matrix1"/>
    <dgm:cxn modelId="{19E6A6F7-1138-4447-8480-D2C9B073CBCD}" type="presParOf" srcId="{3B84490B-A7D7-4E36-A559-C9767276C344}" destId="{33B3A064-2C54-458E-8B6F-3ADB5A272D3D}" srcOrd="6" destOrd="0" presId="urn:microsoft.com/office/officeart/2005/8/layout/matrix1"/>
    <dgm:cxn modelId="{F999C689-0112-4A13-9C28-8009E76D2776}" type="presParOf" srcId="{3B84490B-A7D7-4E36-A559-C9767276C344}" destId="{C6C16DE1-4F80-4B47-B470-F0E2383EA211}" srcOrd="7" destOrd="0" presId="urn:microsoft.com/office/officeart/2005/8/layout/matrix1"/>
    <dgm:cxn modelId="{F7332A1F-D23B-4C7A-BDF3-D41B4406B827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7D844A-EC6F-4C79-9697-74B71022A8F1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9452A-FF59-487B-AA7E-99A58421950A}">
      <dgm:prSet phldrT="[Text]" custT="1"/>
      <dgm:spPr/>
      <dgm:t>
        <a:bodyPr/>
        <a:lstStyle/>
        <a:p>
          <a:r>
            <a: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disenfranchised</a:t>
          </a:r>
          <a:endParaRPr lang="en-US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A0B03-50BE-4EEB-BE5F-3F9BDFC35DA0}" type="parTrans" cxnId="{C91D45CE-E056-41BF-AA1E-6B3F32D76152}">
      <dgm:prSet/>
      <dgm:spPr/>
      <dgm:t>
        <a:bodyPr/>
        <a:lstStyle/>
        <a:p>
          <a:endParaRPr lang="en-US"/>
        </a:p>
      </dgm:t>
    </dgm:pt>
    <dgm:pt modelId="{5058CD59-5200-40DD-A283-C07AFEE0EB55}" type="sibTrans" cxnId="{C91D45CE-E056-41BF-AA1E-6B3F32D76152}">
      <dgm:prSet/>
      <dgm:spPr/>
      <dgm:t>
        <a:bodyPr/>
        <a:lstStyle/>
        <a:p>
          <a:endParaRPr lang="en-US"/>
        </a:p>
      </dgm:t>
    </dgm:pt>
    <dgm:pt modelId="{1A9CC3C3-2A5A-46C2-8342-25CB5A94AAD3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addition, by 1900 most African Americans in the South had been </a:t>
          </a:r>
          <a:r>
            <a: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disenfranchised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(page 215)</a:t>
          </a:r>
          <a:endParaRPr lang="en-US" sz="14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28630-2A24-4D14-9EAE-D8EE2C51497A}" type="parTrans" cxnId="{6E616DED-5AFB-464C-AFA0-C1AFE440A954}">
      <dgm:prSet/>
      <dgm:spPr/>
      <dgm:t>
        <a:bodyPr/>
        <a:lstStyle/>
        <a:p>
          <a:endParaRPr lang="en-US"/>
        </a:p>
      </dgm:t>
    </dgm:pt>
    <dgm:pt modelId="{D7ABAC38-787E-4321-BDD6-5E6627C4A2AB}" type="sibTrans" cxnId="{6E616DED-5AFB-464C-AFA0-C1AFE440A954}">
      <dgm:prSet/>
      <dgm:spPr/>
      <dgm:t>
        <a:bodyPr/>
        <a:lstStyle/>
        <a:p>
          <a:endParaRPr lang="en-US"/>
        </a:p>
      </dgm:t>
    </dgm:pt>
    <dgm:pt modelId="{F8ADAFD2-C021-4F68-B671-8E79C4EA325C}">
      <dgm:prSet phldrT="[Text]" custT="1"/>
      <dgm:spPr/>
      <dgm:t>
        <a:bodyPr/>
        <a:lstStyle/>
        <a:p>
          <a:endParaRPr lang="en-US" dirty="0"/>
        </a:p>
      </dgm:t>
    </dgm:pt>
    <dgm:pt modelId="{1DE82D65-E774-452D-AFF2-9866861D102D}" type="parTrans" cxnId="{4BF3899C-313B-488B-BED1-593DC7187C7D}">
      <dgm:prSet/>
      <dgm:spPr/>
      <dgm:t>
        <a:bodyPr/>
        <a:lstStyle/>
        <a:p>
          <a:endParaRPr lang="en-US"/>
        </a:p>
      </dgm:t>
    </dgm:pt>
    <dgm:pt modelId="{01F25472-47AC-4AA9-AE56-B164DC995F8E}" type="sibTrans" cxnId="{4BF3899C-313B-488B-BED1-593DC7187C7D}">
      <dgm:prSet/>
      <dgm:spPr/>
      <dgm:t>
        <a:bodyPr/>
        <a:lstStyle/>
        <a:p>
          <a:endParaRPr lang="en-US"/>
        </a:p>
      </dgm:t>
    </dgm:pt>
    <dgm:pt modelId="{B28F5420-73B1-4692-BB86-DD0003419E83}">
      <dgm:prSet/>
      <dgm:spPr/>
      <dgm:t>
        <a:bodyPr/>
        <a:lstStyle/>
        <a:p>
          <a:endParaRPr lang="en-US" dirty="0"/>
        </a:p>
      </dgm:t>
    </dgm:pt>
    <dgm:pt modelId="{6C376B09-24EC-45EA-A063-1D11D419E04C}" type="parTrans" cxnId="{1AE9690D-6DAC-4867-9C2F-288F4763883A}">
      <dgm:prSet/>
      <dgm:spPr/>
      <dgm:t>
        <a:bodyPr/>
        <a:lstStyle/>
        <a:p>
          <a:endParaRPr lang="en-US"/>
        </a:p>
      </dgm:t>
    </dgm:pt>
    <dgm:pt modelId="{DFDB2F24-CA47-4081-AA9C-D70174A5B2B6}" type="sibTrans" cxnId="{1AE9690D-6DAC-4867-9C2F-288F4763883A}">
      <dgm:prSet/>
      <dgm:spPr/>
      <dgm:t>
        <a:bodyPr/>
        <a:lstStyle/>
        <a:p>
          <a:endParaRPr lang="en-US"/>
        </a:p>
      </dgm:t>
    </dgm:pt>
    <dgm:pt modelId="{55FEA68C-FDD2-4765-994D-AE4ECF20D9D3}">
      <dgm:prSet/>
      <dgm:spPr/>
      <dgm:t>
        <a:bodyPr/>
        <a:lstStyle/>
        <a:p>
          <a:endParaRPr lang="en-US"/>
        </a:p>
      </dgm:t>
    </dgm:pt>
    <dgm:pt modelId="{78817973-CE5D-43D7-BF16-17CCF0796638}" type="parTrans" cxnId="{037785EB-083B-4EBD-8D80-FBD819B42A1D}">
      <dgm:prSet/>
      <dgm:spPr/>
      <dgm:t>
        <a:bodyPr/>
        <a:lstStyle/>
        <a:p>
          <a:endParaRPr lang="en-US"/>
        </a:p>
      </dgm:t>
    </dgm:pt>
    <dgm:pt modelId="{F4383C06-1CF5-4F07-90FF-2E9868EC3790}" type="sibTrans" cxnId="{037785EB-083B-4EBD-8D80-FBD819B42A1D}">
      <dgm:prSet/>
      <dgm:spPr/>
      <dgm:t>
        <a:bodyPr/>
        <a:lstStyle/>
        <a:p>
          <a:endParaRPr lang="en-US"/>
        </a:p>
      </dgm:t>
    </dgm:pt>
    <dgm:pt modelId="{33D931A4-29B5-479E-8548-E186096AA678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[verb] </a:t>
          </a:r>
          <a:r>
            <a:rPr lang="en-US" sz="3600" dirty="0" smtClean="0"/>
            <a:t>not having any rights, especially the right to vote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D737A-4BA8-42E5-954B-58EE2ADD7B11}" type="sibTrans" cxnId="{62EF5F92-0051-4CF5-A277-2A29F7929CAD}">
      <dgm:prSet/>
      <dgm:spPr/>
      <dgm:t>
        <a:bodyPr/>
        <a:lstStyle/>
        <a:p>
          <a:endParaRPr lang="en-US"/>
        </a:p>
      </dgm:t>
    </dgm:pt>
    <dgm:pt modelId="{680D50F2-431B-4EB0-9B73-88DD403E2BD9}" type="parTrans" cxnId="{62EF5F92-0051-4CF5-A277-2A29F7929CAD}">
      <dgm:prSet/>
      <dgm:spPr/>
      <dgm:t>
        <a:bodyPr/>
        <a:lstStyle/>
        <a:p>
          <a:endParaRPr lang="en-US"/>
        </a:p>
      </dgm:t>
    </dgm:pt>
    <dgm:pt modelId="{DE6FD530-887D-401E-93C2-4D7585338F43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1FA71-591B-4C59-82CC-396B34BCBE65}" type="sibTrans" cxnId="{112D796F-4673-4F9D-9CC9-48090ED40199}">
      <dgm:prSet/>
      <dgm:spPr/>
      <dgm:t>
        <a:bodyPr/>
        <a:lstStyle/>
        <a:p>
          <a:endParaRPr lang="en-US"/>
        </a:p>
      </dgm:t>
    </dgm:pt>
    <dgm:pt modelId="{0D588049-7964-43D5-A40E-3372E25F35EC}" type="parTrans" cxnId="{112D796F-4673-4F9D-9CC9-48090ED40199}">
      <dgm:prSet/>
      <dgm:spPr/>
      <dgm:t>
        <a:bodyPr/>
        <a:lstStyle/>
        <a:p>
          <a:endParaRPr lang="en-US"/>
        </a:p>
      </dgm:t>
    </dgm:pt>
    <dgm:pt modelId="{6C15F23F-2845-43D4-8312-E9DC239D0554}">
      <dgm:prSet phldrT="[Text]" custT="1"/>
      <dgm:spPr/>
      <dgm:t>
        <a:bodyPr/>
        <a:lstStyle/>
        <a:p>
          <a:r>
            <a: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poor people were not allowed to ___________.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8453C-29A0-4977-B8E5-7947A91763AD}" type="parTrans" cxnId="{F73DF9C0-6888-4D09-9B16-D84CF5C86337}">
      <dgm:prSet/>
      <dgm:spPr/>
      <dgm:t>
        <a:bodyPr/>
        <a:lstStyle/>
        <a:p>
          <a:endParaRPr lang="en-US"/>
        </a:p>
      </dgm:t>
    </dgm:pt>
    <dgm:pt modelId="{5AEE9E32-6421-48BA-98A4-5456077ED8E8}" type="sibTrans" cxnId="{F73DF9C0-6888-4D09-9B16-D84CF5C86337}">
      <dgm:prSet/>
      <dgm:spPr/>
      <dgm:t>
        <a:bodyPr/>
        <a:lstStyle/>
        <a:p>
          <a:endParaRPr lang="en-US"/>
        </a:p>
      </dgm:t>
    </dgm:pt>
    <dgm:pt modelId="{EB666224-10A8-441F-9A29-0E8F858FD0EE}" type="pres">
      <dgm:prSet presAssocID="{127D844A-EC6F-4C79-9697-74B71022A8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84490B-A7D7-4E36-A559-C9767276C344}" type="pres">
      <dgm:prSet presAssocID="{127D844A-EC6F-4C79-9697-74B71022A8F1}" presName="matrix" presStyleCnt="0"/>
      <dgm:spPr/>
    </dgm:pt>
    <dgm:pt modelId="{DECB2EA8-D514-4FD3-9F66-50F444C32955}" type="pres">
      <dgm:prSet presAssocID="{127D844A-EC6F-4C79-9697-74B71022A8F1}" presName="tile1" presStyleLbl="node1" presStyleIdx="0" presStyleCnt="4"/>
      <dgm:spPr/>
      <dgm:t>
        <a:bodyPr/>
        <a:lstStyle/>
        <a:p>
          <a:endParaRPr lang="en-US"/>
        </a:p>
      </dgm:t>
    </dgm:pt>
    <dgm:pt modelId="{9794CB40-B69D-4944-ADDB-7E48540F40F9}" type="pres">
      <dgm:prSet presAssocID="{127D844A-EC6F-4C79-9697-74B71022A8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2C128-8786-457E-8334-69E107863584}" type="pres">
      <dgm:prSet presAssocID="{127D844A-EC6F-4C79-9697-74B71022A8F1}" presName="tile2" presStyleLbl="node1" presStyleIdx="1" presStyleCnt="4"/>
      <dgm:spPr/>
      <dgm:t>
        <a:bodyPr/>
        <a:lstStyle/>
        <a:p>
          <a:endParaRPr lang="en-US"/>
        </a:p>
      </dgm:t>
    </dgm:pt>
    <dgm:pt modelId="{B2458444-C869-45A5-9807-574C40A0250A}" type="pres">
      <dgm:prSet presAssocID="{127D844A-EC6F-4C79-9697-74B71022A8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E7E65-3D65-4C0C-9A58-CEC443C9394C}" type="pres">
      <dgm:prSet presAssocID="{127D844A-EC6F-4C79-9697-74B71022A8F1}" presName="tile3" presStyleLbl="node1" presStyleIdx="2" presStyleCnt="4" custLinFactNeighborX="840" custLinFactNeighborY="738"/>
      <dgm:spPr/>
      <dgm:t>
        <a:bodyPr/>
        <a:lstStyle/>
        <a:p>
          <a:endParaRPr lang="en-US"/>
        </a:p>
      </dgm:t>
    </dgm:pt>
    <dgm:pt modelId="{BA4D7634-D021-447F-8A38-17D6967B7C95}" type="pres">
      <dgm:prSet presAssocID="{127D844A-EC6F-4C79-9697-74B71022A8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3A064-2C54-458E-8B6F-3ADB5A272D3D}" type="pres">
      <dgm:prSet presAssocID="{127D844A-EC6F-4C79-9697-74B71022A8F1}" presName="tile4" presStyleLbl="node1" presStyleIdx="3" presStyleCnt="4" custLinFactNeighborX="840"/>
      <dgm:spPr/>
      <dgm:t>
        <a:bodyPr/>
        <a:lstStyle/>
        <a:p>
          <a:endParaRPr lang="en-US"/>
        </a:p>
      </dgm:t>
    </dgm:pt>
    <dgm:pt modelId="{C6C16DE1-4F80-4B47-B470-F0E2383EA211}" type="pres">
      <dgm:prSet presAssocID="{127D844A-EC6F-4C79-9697-74B71022A8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79EE2-84C9-4ACA-A613-5B98C200953D}" type="pres">
      <dgm:prSet presAssocID="{127D844A-EC6F-4C79-9697-74B71022A8F1}" presName="centerTile" presStyleLbl="fgShp" presStyleIdx="0" presStyleCnt="1" custScaleX="159664" custScaleY="4943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16DED-5AFB-464C-AFA0-C1AFE440A954}" srcId="{8E69452A-FF59-487B-AA7E-99A58421950A}" destId="{1A9CC3C3-2A5A-46C2-8342-25CB5A94AAD3}" srcOrd="0" destOrd="0" parTransId="{47628630-2A24-4D14-9EAE-D8EE2C51497A}" sibTransId="{D7ABAC38-787E-4321-BDD6-5E6627C4A2AB}"/>
    <dgm:cxn modelId="{080A864F-6AB3-431D-870E-0BB8AA74123D}" type="presOf" srcId="{1A9CC3C3-2A5A-46C2-8342-25CB5A94AAD3}" destId="{9794CB40-B69D-4944-ADDB-7E48540F40F9}" srcOrd="1" destOrd="0" presId="urn:microsoft.com/office/officeart/2005/8/layout/matrix1"/>
    <dgm:cxn modelId="{27EBDFD0-AE65-4E5F-AC92-52D2D4CCF0F4}" type="presOf" srcId="{127D844A-EC6F-4C79-9697-74B71022A8F1}" destId="{EB666224-10A8-441F-9A29-0E8F858FD0EE}" srcOrd="0" destOrd="0" presId="urn:microsoft.com/office/officeart/2005/8/layout/matrix1"/>
    <dgm:cxn modelId="{DB996DCF-A015-46E7-951F-8729DC3E2DBE}" type="presOf" srcId="{DE6FD530-887D-401E-93C2-4D7585338F43}" destId="{B2458444-C869-45A5-9807-574C40A0250A}" srcOrd="1" destOrd="0" presId="urn:microsoft.com/office/officeart/2005/8/layout/matrix1"/>
    <dgm:cxn modelId="{1AE9690D-6DAC-4867-9C2F-288F4763883A}" srcId="{8E69452A-FF59-487B-AA7E-99A58421950A}" destId="{B28F5420-73B1-4692-BB86-DD0003419E83}" srcOrd="6" destOrd="0" parTransId="{6C376B09-24EC-45EA-A063-1D11D419E04C}" sibTransId="{DFDB2F24-CA47-4081-AA9C-D70174A5B2B6}"/>
    <dgm:cxn modelId="{793D6E0A-6F07-4B80-9AD4-BD448CD4D223}" type="presOf" srcId="{6C15F23F-2845-43D4-8312-E9DC239D0554}" destId="{C6C16DE1-4F80-4B47-B470-F0E2383EA211}" srcOrd="1" destOrd="0" presId="urn:microsoft.com/office/officeart/2005/8/layout/matrix1"/>
    <dgm:cxn modelId="{293C900B-96EB-4A43-9589-6FF19C310599}" type="presOf" srcId="{33D931A4-29B5-479E-8548-E186096AA678}" destId="{BA4D7634-D021-447F-8A38-17D6967B7C95}" srcOrd="1" destOrd="0" presId="urn:microsoft.com/office/officeart/2005/8/layout/matrix1"/>
    <dgm:cxn modelId="{0C6F3E0F-B43A-41CD-BB3F-A9C6677EA852}" type="presOf" srcId="{6C15F23F-2845-43D4-8312-E9DC239D0554}" destId="{33B3A064-2C54-458E-8B6F-3ADB5A272D3D}" srcOrd="0" destOrd="0" presId="urn:microsoft.com/office/officeart/2005/8/layout/matrix1"/>
    <dgm:cxn modelId="{42BC278A-1309-4F9A-94F9-11D5C71B4320}" type="presOf" srcId="{1A9CC3C3-2A5A-46C2-8342-25CB5A94AAD3}" destId="{DECB2EA8-D514-4FD3-9F66-50F444C32955}" srcOrd="0" destOrd="0" presId="urn:microsoft.com/office/officeart/2005/8/layout/matrix1"/>
    <dgm:cxn modelId="{F73DF9C0-6888-4D09-9B16-D84CF5C86337}" srcId="{8E69452A-FF59-487B-AA7E-99A58421950A}" destId="{6C15F23F-2845-43D4-8312-E9DC239D0554}" srcOrd="3" destOrd="0" parTransId="{4938453C-29A0-4977-B8E5-7947A91763AD}" sibTransId="{5AEE9E32-6421-48BA-98A4-5456077ED8E8}"/>
    <dgm:cxn modelId="{FB904D99-E579-4845-ADE8-C80BC36A176A}" type="presOf" srcId="{33D931A4-29B5-479E-8548-E186096AA678}" destId="{8FCE7E65-3D65-4C0C-9A58-CEC443C9394C}" srcOrd="0" destOrd="0" presId="urn:microsoft.com/office/officeart/2005/8/layout/matrix1"/>
    <dgm:cxn modelId="{8162AC45-6D25-4171-9C71-75F081BE36AD}" type="presOf" srcId="{DE6FD530-887D-401E-93C2-4D7585338F43}" destId="{78D2C128-8786-457E-8334-69E107863584}" srcOrd="0" destOrd="0" presId="urn:microsoft.com/office/officeart/2005/8/layout/matrix1"/>
    <dgm:cxn modelId="{037785EB-083B-4EBD-8D80-FBD819B42A1D}" srcId="{8E69452A-FF59-487B-AA7E-99A58421950A}" destId="{55FEA68C-FDD2-4765-994D-AE4ECF20D9D3}" srcOrd="5" destOrd="0" parTransId="{78817973-CE5D-43D7-BF16-17CCF0796638}" sibTransId="{F4383C06-1CF5-4F07-90FF-2E9868EC3790}"/>
    <dgm:cxn modelId="{F4095C75-3AC0-4A6A-98EC-BB41DFD2C67A}" type="presOf" srcId="{8E69452A-FF59-487B-AA7E-99A58421950A}" destId="{8B579EE2-84C9-4ACA-A613-5B98C200953D}" srcOrd="0" destOrd="0" presId="urn:microsoft.com/office/officeart/2005/8/layout/matrix1"/>
    <dgm:cxn modelId="{C91D45CE-E056-41BF-AA1E-6B3F32D76152}" srcId="{127D844A-EC6F-4C79-9697-74B71022A8F1}" destId="{8E69452A-FF59-487B-AA7E-99A58421950A}" srcOrd="0" destOrd="0" parTransId="{583A0B03-50BE-4EEB-BE5F-3F9BDFC35DA0}" sibTransId="{5058CD59-5200-40DD-A283-C07AFEE0EB55}"/>
    <dgm:cxn modelId="{4BF3899C-313B-488B-BED1-593DC7187C7D}" srcId="{8E69452A-FF59-487B-AA7E-99A58421950A}" destId="{F8ADAFD2-C021-4F68-B671-8E79C4EA325C}" srcOrd="4" destOrd="0" parTransId="{1DE82D65-E774-452D-AFF2-9866861D102D}" sibTransId="{01F25472-47AC-4AA9-AE56-B164DC995F8E}"/>
    <dgm:cxn modelId="{62EF5F92-0051-4CF5-A277-2A29F7929CAD}" srcId="{8E69452A-FF59-487B-AA7E-99A58421950A}" destId="{33D931A4-29B5-479E-8548-E186096AA678}" srcOrd="2" destOrd="0" parTransId="{680D50F2-431B-4EB0-9B73-88DD403E2BD9}" sibTransId="{E40D737A-4BA8-42E5-954B-58EE2ADD7B11}"/>
    <dgm:cxn modelId="{112D796F-4673-4F9D-9CC9-48090ED40199}" srcId="{8E69452A-FF59-487B-AA7E-99A58421950A}" destId="{DE6FD530-887D-401E-93C2-4D7585338F43}" srcOrd="1" destOrd="0" parTransId="{0D588049-7964-43D5-A40E-3372E25F35EC}" sibTransId="{9961FA71-591B-4C59-82CC-396B34BCBE65}"/>
    <dgm:cxn modelId="{7AE6DC7D-62B4-46A2-98F8-4F8BCDCE441B}" type="presParOf" srcId="{EB666224-10A8-441F-9A29-0E8F858FD0EE}" destId="{3B84490B-A7D7-4E36-A559-C9767276C344}" srcOrd="0" destOrd="0" presId="urn:microsoft.com/office/officeart/2005/8/layout/matrix1"/>
    <dgm:cxn modelId="{BBB738AB-5788-484A-B0B3-3A9CC7CB1CD2}" type="presParOf" srcId="{3B84490B-A7D7-4E36-A559-C9767276C344}" destId="{DECB2EA8-D514-4FD3-9F66-50F444C32955}" srcOrd="0" destOrd="0" presId="urn:microsoft.com/office/officeart/2005/8/layout/matrix1"/>
    <dgm:cxn modelId="{BA28AE08-E671-4796-9F35-9608DAE77606}" type="presParOf" srcId="{3B84490B-A7D7-4E36-A559-C9767276C344}" destId="{9794CB40-B69D-4944-ADDB-7E48540F40F9}" srcOrd="1" destOrd="0" presId="urn:microsoft.com/office/officeart/2005/8/layout/matrix1"/>
    <dgm:cxn modelId="{617695CC-E699-4B3C-9F6D-820AB080D265}" type="presParOf" srcId="{3B84490B-A7D7-4E36-A559-C9767276C344}" destId="{78D2C128-8786-457E-8334-69E107863584}" srcOrd="2" destOrd="0" presId="urn:microsoft.com/office/officeart/2005/8/layout/matrix1"/>
    <dgm:cxn modelId="{1D83AC04-9B05-4EA2-AE9A-BA3FC46AA36A}" type="presParOf" srcId="{3B84490B-A7D7-4E36-A559-C9767276C344}" destId="{B2458444-C869-45A5-9807-574C40A0250A}" srcOrd="3" destOrd="0" presId="urn:microsoft.com/office/officeart/2005/8/layout/matrix1"/>
    <dgm:cxn modelId="{F57E3EC5-5B49-4245-81ED-68857F03DDFC}" type="presParOf" srcId="{3B84490B-A7D7-4E36-A559-C9767276C344}" destId="{8FCE7E65-3D65-4C0C-9A58-CEC443C9394C}" srcOrd="4" destOrd="0" presId="urn:microsoft.com/office/officeart/2005/8/layout/matrix1"/>
    <dgm:cxn modelId="{5CA1582B-5BCE-4CC5-BF9B-639F796BA66A}" type="presParOf" srcId="{3B84490B-A7D7-4E36-A559-C9767276C344}" destId="{BA4D7634-D021-447F-8A38-17D6967B7C95}" srcOrd="5" destOrd="0" presId="urn:microsoft.com/office/officeart/2005/8/layout/matrix1"/>
    <dgm:cxn modelId="{6563ECD4-ABCB-46B7-AD42-BD1CB8D34A8F}" type="presParOf" srcId="{3B84490B-A7D7-4E36-A559-C9767276C344}" destId="{33B3A064-2C54-458E-8B6F-3ADB5A272D3D}" srcOrd="6" destOrd="0" presId="urn:microsoft.com/office/officeart/2005/8/layout/matrix1"/>
    <dgm:cxn modelId="{A4C87A0B-E813-4BB0-9974-84AF45231F2F}" type="presParOf" srcId="{3B84490B-A7D7-4E36-A559-C9767276C344}" destId="{C6C16DE1-4F80-4B47-B470-F0E2383EA211}" srcOrd="7" destOrd="0" presId="urn:microsoft.com/office/officeart/2005/8/layout/matrix1"/>
    <dgm:cxn modelId="{5E51B05B-AB8F-40D5-9CB1-EC8D51F59645}" type="presParOf" srcId="{EB666224-10A8-441F-9A29-0E8F858FD0EE}" destId="{8B579EE2-84C9-4ACA-A613-5B98C20095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412348" y="-104174"/>
          <a:ext cx="3709203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Census reveals an increasingly </a:t>
          </a:r>
          <a:r>
            <a:rPr lang="en-US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diverse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people. (page 207)</a:t>
          </a:r>
          <a:endParaRPr lang="en-US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308174"/>
        <a:ext cx="4533900" cy="2781902"/>
      </dsp:txXfrm>
    </dsp:sp>
    <dsp:sp modelId="{78D2C128-8786-457E-8334-69E107863584}">
      <dsp:nvSpPr>
        <dsp:cNvPr id="0" name=""/>
        <dsp:cNvSpPr/>
      </dsp:nvSpPr>
      <dsp:spPr>
        <a:xfrm>
          <a:off x="4838668" y="231979"/>
          <a:ext cx="4000532" cy="3099587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8668" y="231979"/>
        <a:ext cx="4000532" cy="2324690"/>
      </dsp:txXfrm>
    </dsp:sp>
    <dsp:sp modelId="{8FCE7E65-3D65-4C0C-9A58-CEC443C9394C}">
      <dsp:nvSpPr>
        <dsp:cNvPr id="0" name=""/>
        <dsp:cNvSpPr/>
      </dsp:nvSpPr>
      <dsp:spPr>
        <a:xfrm rot="10800000">
          <a:off x="38084" y="3470475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[adjective] </a:t>
          </a:r>
          <a:r>
            <a:rPr lang="en-US" sz="2800" kern="1200" dirty="0" smtClean="0"/>
            <a:t>different from each other-made up of people or things that are different from each other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318200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98975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United States is made up of many ___________ cultures.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318200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3048023" y="3207147"/>
          <a:ext cx="2971808" cy="1143004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diverse</a:t>
          </a:r>
          <a:endParaRPr lang="en-US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3820" y="3262944"/>
        <a:ext cx="2860214" cy="1031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By 1900, Americans had settled much of the country and </a:t>
          </a:r>
          <a:r>
            <a:rPr lang="en-US" sz="3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exploited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many of its natural resources. (page 210)</a:t>
          </a:r>
          <a:endParaRPr lang="en-US" sz="32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to make use of unethically, to abuse (could also mean a great heroic feat)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By cutting down all of the trees the paper mill ______________ the animals habitat (homes).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057397" y="3048003"/>
          <a:ext cx="4953004" cy="685792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exploit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0875" y="3081481"/>
        <a:ext cx="4886048" cy="618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723904" y="-571500"/>
          <a:ext cx="3086091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One reason for poor living conditions in cities like New York was that the urban </a:t>
          </a:r>
          <a:r>
            <a:rPr lang="en-US" sz="2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infrastructure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was inadequate for such a large population. (page 208)</a:t>
          </a:r>
          <a:endParaRPr lang="en-US" sz="28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52405"/>
        <a:ext cx="4533900" cy="2314568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</a:t>
          </a:r>
          <a:r>
            <a:rPr lang="en-US" sz="3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] </a:t>
          </a:r>
          <a:r>
            <a:rPr lang="en-US" sz="3200" kern="1200" smtClean="0"/>
            <a:t>the system of public works of a country, state, or region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Many people became ill because the city did not provide clean __________ to drink.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438394" y="2971801"/>
          <a:ext cx="4191010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infrastructure</a:t>
          </a:r>
          <a:endParaRPr lang="en-US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9311" y="3012718"/>
        <a:ext cx="4109176" cy="756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type of theater called </a:t>
          </a:r>
          <a:r>
            <a:rPr lang="en-US" sz="3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vaudeville</a:t>
          </a: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was especially popular for its lively combination of music, comedy and dance. (page 207)</a:t>
          </a:r>
          <a:endParaRPr lang="en-US" sz="32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</a:t>
          </a:r>
          <a:r>
            <a:rPr lang="en-US" sz="3200" kern="1200" dirty="0" smtClean="0"/>
            <a:t>stage entertainment consisting of various acts (as performing animals, comedians, or singers) 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audience laughed at the dancing _________.</a:t>
          </a:r>
          <a:endParaRPr lang="en-US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743195" y="2971801"/>
          <a:ext cx="3581409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vaudeville</a:t>
          </a:r>
          <a:endParaRPr lang="en-US" sz="5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4112" y="3012718"/>
        <a:ext cx="3499575" cy="7563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Like rabbits in their burrows, the little </a:t>
          </a:r>
          <a:r>
            <a:rPr lang="en-US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ragamuffins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sleep with at least one eye open, and in every sense alert to the approach of danger. (page 205).</a:t>
          </a:r>
          <a:endParaRPr lang="en-US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</a:t>
          </a:r>
          <a:r>
            <a:rPr lang="en-US" sz="3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] </a:t>
          </a:r>
          <a:r>
            <a:rPr lang="en-US" sz="3600" kern="1200" smtClean="0"/>
            <a:t>a ragged often disreputable person; </a:t>
          </a:r>
          <a:r>
            <a:rPr lang="en-US" sz="3600" i="1" kern="1200" smtClean="0"/>
            <a:t>especially</a:t>
          </a:r>
          <a:r>
            <a:rPr lang="en-US" sz="3600" kern="1200" smtClean="0"/>
            <a:t> </a:t>
          </a:r>
          <a:r>
            <a:rPr lang="en-US" sz="3600" b="1" kern="1200" smtClean="0"/>
            <a:t>:</a:t>
          </a:r>
          <a:r>
            <a:rPr lang="en-US" sz="3600" kern="1200" smtClean="0"/>
            <a:t>  a poorly clothed often dirty child 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poor children were _________ and dressed in rags.</a:t>
          </a:r>
          <a:endParaRPr lang="en-US" sz="3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743195" y="2971801"/>
          <a:ext cx="3581409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ragamuffin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4112" y="3012718"/>
        <a:ext cx="3499575" cy="7563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Riis was one of a group of journalists known as </a:t>
          </a:r>
          <a:r>
            <a:rPr lang="en-US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muckrakers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(page 205)</a:t>
          </a:r>
          <a:endParaRPr lang="en-US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a journalist who wrote about social, environmental, and political problems Americans faced in the early 1900’s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Jacob Riis exposed poor ___________ conditions of the slums of New York City.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666998" y="2971801"/>
          <a:ext cx="3733802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muckraker</a:t>
          </a:r>
          <a:endParaRPr lang="en-US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7915" y="3012718"/>
        <a:ext cx="3651968" cy="7563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Americans had fulfilled what many saw as their </a:t>
          </a:r>
          <a:r>
            <a:rPr lang="en-US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“manifest destiny”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their right to expand across the continent from the Atlantic to the Pacific. (page 206)</a:t>
          </a:r>
          <a:endParaRPr lang="en-US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[noun] a future that  is sure to happen, a destiny that can be clearly seen and that cannot change.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Americans believed that ______ gave them the destiny to cover the continent.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1905004" y="2971801"/>
          <a:ext cx="5257791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“manifest destiny”</a:t>
          </a:r>
          <a:endParaRPr lang="en-US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5921" y="3012718"/>
        <a:ext cx="5175957" cy="7563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B2EA8-D514-4FD3-9F66-50F444C32955}">
      <dsp:nvSpPr>
        <dsp:cNvPr id="0" name=""/>
        <dsp:cNvSpPr/>
      </dsp:nvSpPr>
      <dsp:spPr>
        <a:xfrm rot="16200000">
          <a:off x="571500" y="-5715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addition, by 1900 most African Americans in the South had been </a:t>
          </a:r>
          <a:r>
            <a:rPr lang="en-US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disenfranchised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(page 215)</a:t>
          </a:r>
          <a:endParaRPr lang="en-US" sz="14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533900" cy="2543175"/>
      </dsp:txXfrm>
    </dsp:sp>
    <dsp:sp modelId="{78D2C128-8786-457E-8334-69E107863584}">
      <dsp:nvSpPr>
        <dsp:cNvPr id="0" name=""/>
        <dsp:cNvSpPr/>
      </dsp:nvSpPr>
      <dsp:spPr>
        <a:xfrm>
          <a:off x="4533900" y="0"/>
          <a:ext cx="4533900" cy="3390900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3900" y="0"/>
        <a:ext cx="4533900" cy="2543175"/>
      </dsp:txXfrm>
    </dsp:sp>
    <dsp:sp modelId="{8FCE7E65-3D65-4C0C-9A58-CEC443C9394C}">
      <dsp:nvSpPr>
        <dsp:cNvPr id="0" name=""/>
        <dsp:cNvSpPr/>
      </dsp:nvSpPr>
      <dsp:spPr>
        <a:xfrm rot="10800000">
          <a:off x="38084" y="3390900"/>
          <a:ext cx="4533900" cy="3390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[verb] </a:t>
          </a:r>
          <a:r>
            <a:rPr lang="en-US" sz="3600" kern="1200" dirty="0" smtClean="0"/>
            <a:t>not having any rights, especially the right to vote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8084" y="4238624"/>
        <a:ext cx="4533900" cy="2543175"/>
      </dsp:txXfrm>
    </dsp:sp>
    <dsp:sp modelId="{33B3A064-2C54-458E-8B6F-3ADB5A272D3D}">
      <dsp:nvSpPr>
        <dsp:cNvPr id="0" name=""/>
        <dsp:cNvSpPr/>
      </dsp:nvSpPr>
      <dsp:spPr>
        <a:xfrm rot="5400000">
          <a:off x="5105400" y="2819400"/>
          <a:ext cx="3390900" cy="45339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poor people were not allowed to ___________.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533900" y="4238624"/>
        <a:ext cx="4533900" cy="2543175"/>
      </dsp:txXfrm>
    </dsp:sp>
    <dsp:sp modelId="{8B579EE2-84C9-4ACA-A613-5B98C200953D}">
      <dsp:nvSpPr>
        <dsp:cNvPr id="0" name=""/>
        <dsp:cNvSpPr/>
      </dsp:nvSpPr>
      <dsp:spPr>
        <a:xfrm>
          <a:off x="2362198" y="2971801"/>
          <a:ext cx="4343403" cy="83819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disenfranchised</a:t>
          </a:r>
          <a:endParaRPr lang="en-US" sz="4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03115" y="3012718"/>
        <a:ext cx="4261569" cy="75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6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6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DE39E-768A-4522-99E5-A1407E426E44}" type="datetimeFigureOut">
              <a:rPr lang="en-US" smtClean="0"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FFD5-7567-49E3-AED3-A8557E105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818600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6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51291207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5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4074337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9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6261444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3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5614681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4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41530439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43621651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3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6440579"/>
              </p:ext>
            </p:extLst>
          </p:nvPr>
        </p:nvGraphicFramePr>
        <p:xfrm>
          <a:off x="0" y="76200"/>
          <a:ext cx="90678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431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7</cp:revision>
  <dcterms:created xsi:type="dcterms:W3CDTF">2014-01-21T01:20:06Z</dcterms:created>
  <dcterms:modified xsi:type="dcterms:W3CDTF">2014-02-09T17:42:16Z</dcterms:modified>
</cp:coreProperties>
</file>