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4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5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1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9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8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7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2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35A7D-44B9-489C-8F09-72735BF4A6D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03A6-7786-4CB7-9C2A-444B6893A7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4533900" cy="3390900"/>
            <a:chOff x="0" y="0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5" name="Round Single Corner Rectangle 4"/>
            <p:cNvSpPr/>
            <p:nvPr/>
          </p:nvSpPr>
          <p:spPr>
            <a:xfrm rot="16200000">
              <a:off x="571500" y="-571500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 point </a:t>
              </a:r>
              <a:r>
                <a:rPr lang="en-US" sz="2400" u="sng" kern="1200" dirty="0" smtClean="0"/>
                <a:t>satisfies</a:t>
              </a:r>
              <a:r>
                <a:rPr lang="en-US" sz="2400" kern="1200" dirty="0" smtClean="0"/>
                <a:t> an equation if its coordinates make the equation true (pg. 268)</a:t>
              </a:r>
              <a:endParaRPr lang="en-US" sz="2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6928" y="3390901"/>
            <a:ext cx="4533900" cy="3390900"/>
            <a:chOff x="0" y="3352786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8" name="Round Single Corner Rectangle 7"/>
            <p:cNvSpPr/>
            <p:nvPr/>
          </p:nvSpPr>
          <p:spPr>
            <a:xfrm rot="10800000">
              <a:off x="0" y="3352786"/>
              <a:ext cx="4533900" cy="3390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 Single Corner Rectangle 4"/>
            <p:cNvSpPr/>
            <p:nvPr/>
          </p:nvSpPr>
          <p:spPr>
            <a:xfrm rot="21600000">
              <a:off x="0" y="4200511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/>
                <a:t>[verb</a:t>
              </a:r>
              <a:r>
                <a:rPr lang="en-US" sz="3200" kern="1200" dirty="0" smtClean="0"/>
                <a:t>] </a:t>
              </a:r>
              <a:endParaRPr lang="en-US" sz="32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0" i="0" u="none" kern="1200" dirty="0" smtClean="0"/>
                <a:t>To fulfill the desires, expectations, needs, or demands of (a person, the mind, etc.)</a:t>
              </a:r>
              <a:endParaRPr lang="en-US" sz="32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6972" y="3390900"/>
            <a:ext cx="4617028" cy="3390900"/>
            <a:chOff x="4450772" y="3404755"/>
            <a:chExt cx="4617028" cy="3390900"/>
          </a:xfrm>
          <a:scene3d>
            <a:camera prst="orthographicFront"/>
            <a:lightRig rig="flat" dir="t"/>
          </a:scene3d>
        </p:grpSpPr>
        <p:sp>
          <p:nvSpPr>
            <p:cNvPr id="11" name="Round Single Corner Rectangle 10"/>
            <p:cNvSpPr/>
            <p:nvPr/>
          </p:nvSpPr>
          <p:spPr>
            <a:xfrm rot="5400000">
              <a:off x="5022272" y="2833255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 Single Corner Rectangle 4"/>
            <p:cNvSpPr/>
            <p:nvPr/>
          </p:nvSpPr>
          <p:spPr>
            <a:xfrm>
              <a:off x="4533900" y="4238624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To make the statement true ________</a:t>
              </a:r>
              <a:endParaRPr lang="en-US" sz="37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526972" y="27710"/>
            <a:ext cx="4617027" cy="3390900"/>
            <a:chOff x="0" y="0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14" name="Round Single Corner Rectangle 13"/>
            <p:cNvSpPr/>
            <p:nvPr/>
          </p:nvSpPr>
          <p:spPr>
            <a:xfrm rot="16200000">
              <a:off x="571500" y="-571500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/>
              <a:r>
                <a:rPr lang="en-US" sz="2400" dirty="0"/>
                <a:t>x</a:t>
              </a:r>
              <a:r>
                <a:rPr lang="en-US" sz="2400" dirty="0" smtClean="0"/>
                <a:t> + y = 5</a:t>
              </a:r>
            </a:p>
            <a:p>
              <a:pPr lvl="0" algn="ctr"/>
              <a:r>
                <a:rPr lang="en-US" sz="2400" dirty="0" smtClean="0"/>
                <a:t>(1,4)</a:t>
              </a:r>
            </a:p>
            <a:p>
              <a:pPr lvl="0" algn="ctr"/>
              <a:r>
                <a:rPr lang="en-US" sz="2400" dirty="0" smtClean="0"/>
                <a:t>1 + 4 = 5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1830" y="2581275"/>
            <a:ext cx="3036570" cy="1695450"/>
            <a:chOff x="3173730" y="2543175"/>
            <a:chExt cx="2720340" cy="169545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3173730" y="2543175"/>
              <a:ext cx="2720340" cy="16954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256495" y="2625940"/>
              <a:ext cx="2554810" cy="15299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 smtClean="0"/>
                <a:t>Satisfies</a:t>
              </a:r>
              <a:endParaRPr lang="en-US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290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9" descr="http://msdanielsclassroom.edublogs.org/files/2012/10/speech-bubble-faces-1z3hm2f-300x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1433302"/>
            <a:ext cx="3049588" cy="208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47122" y="26313"/>
            <a:ext cx="14497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99406" y="3731914"/>
            <a:ext cx="6096794" cy="1905000"/>
          </a:xfrm>
          <a:prstGeom prst="wedgeRoundRectCallout">
            <a:avLst>
              <a:gd name="adj1" fmla="val 48206"/>
              <a:gd name="adj2" fmla="val 731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am</a:t>
            </a:r>
            <a:r>
              <a:rPr lang="en-US" sz="2800" u="sng" dirty="0" smtClean="0"/>
              <a:t> satisfied</a:t>
            </a:r>
            <a:r>
              <a:rPr lang="en-US" sz="2800" dirty="0" smtClean="0"/>
              <a:t>, when I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 ___________________________. 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102321" y="1828800"/>
            <a:ext cx="5715000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Imagine </a:t>
            </a:r>
            <a:r>
              <a:rPr lang="en-US" sz="2400" dirty="0" smtClean="0"/>
              <a:t>a time when you were </a:t>
            </a:r>
            <a:r>
              <a:rPr lang="en-US" sz="2400" u="sng" dirty="0" smtClean="0"/>
              <a:t>satisfied</a:t>
            </a:r>
            <a:r>
              <a:rPr lang="en-US" sz="2400" dirty="0" smtClean="0"/>
              <a:t> by something.  What makes you satisfied?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4611" y="42911"/>
            <a:ext cx="8742709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Satisfy is a verb. Satisfied is an adjective.  Satisfies is plural.  Satisfaction is the noun.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4533900" cy="3390900"/>
            <a:chOff x="0" y="0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5" name="Round Single Corner Rectangle 4"/>
            <p:cNvSpPr/>
            <p:nvPr/>
          </p:nvSpPr>
          <p:spPr>
            <a:xfrm rot="16200000">
              <a:off x="571500" y="-571500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The graph of an equation is the </a:t>
              </a:r>
              <a:r>
                <a:rPr lang="en-US" sz="2400" u="sng" kern="1200" dirty="0" smtClean="0"/>
                <a:t>collection</a:t>
              </a:r>
              <a:r>
                <a:rPr lang="en-US" sz="2400" kern="1200" dirty="0" smtClean="0"/>
                <a:t> of all points with coordinates that make the equation true. (pg. 268)</a:t>
              </a:r>
              <a:endParaRPr lang="en-US" sz="2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6928" y="3390901"/>
            <a:ext cx="4533900" cy="3390900"/>
            <a:chOff x="0" y="3352786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8" name="Round Single Corner Rectangle 7"/>
            <p:cNvSpPr/>
            <p:nvPr/>
          </p:nvSpPr>
          <p:spPr>
            <a:xfrm rot="10800000">
              <a:off x="0" y="3352786"/>
              <a:ext cx="4533900" cy="3390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 Single Corner Rectangle 4"/>
            <p:cNvSpPr/>
            <p:nvPr/>
          </p:nvSpPr>
          <p:spPr>
            <a:xfrm rot="21600000">
              <a:off x="0" y="4200511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[</a:t>
              </a:r>
              <a:r>
                <a:rPr lang="en-US" sz="3200" dirty="0" smtClean="0"/>
                <a:t>noun</a:t>
              </a:r>
              <a:r>
                <a:rPr lang="en-US" sz="3200" kern="1200" dirty="0" smtClean="0"/>
                <a:t>] </a:t>
              </a:r>
              <a:endParaRPr lang="en-US" sz="32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i="0" u="none" kern="1200" dirty="0" smtClean="0"/>
                <a:t>A group of objects or an amount of material accumulated in one location, especially for some purpose or as a result of some process</a:t>
              </a:r>
              <a:endParaRPr lang="en-US" sz="24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6972" y="3390900"/>
            <a:ext cx="4617028" cy="3390900"/>
            <a:chOff x="4450772" y="3404755"/>
            <a:chExt cx="4617028" cy="3390900"/>
          </a:xfrm>
          <a:scene3d>
            <a:camera prst="orthographicFront"/>
            <a:lightRig rig="flat" dir="t"/>
          </a:scene3d>
        </p:grpSpPr>
        <p:sp>
          <p:nvSpPr>
            <p:cNvPr id="11" name="Round Single Corner Rectangle 10"/>
            <p:cNvSpPr/>
            <p:nvPr/>
          </p:nvSpPr>
          <p:spPr>
            <a:xfrm rot="5400000">
              <a:off x="5022272" y="2833255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 Single Corner Rectangle 4"/>
            <p:cNvSpPr/>
            <p:nvPr/>
          </p:nvSpPr>
          <p:spPr>
            <a:xfrm>
              <a:off x="4533900" y="4238624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A group of something ________</a:t>
              </a:r>
              <a:endParaRPr lang="en-US" sz="37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526973" y="-27710"/>
            <a:ext cx="4617027" cy="3390900"/>
            <a:chOff x="0" y="-1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14" name="Round Single Corner Rectangle 13"/>
            <p:cNvSpPr/>
            <p:nvPr/>
          </p:nvSpPr>
          <p:spPr>
            <a:xfrm rot="16200000">
              <a:off x="571500" y="-571501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/>
              <a:r>
                <a:rPr lang="en-US" sz="2400" dirty="0"/>
                <a:t>x</a:t>
              </a:r>
              <a:r>
                <a:rPr lang="en-US" sz="2400" dirty="0" smtClean="0"/>
                <a:t> + y = 5</a:t>
              </a:r>
            </a:p>
            <a:p>
              <a:pPr lvl="0" algn="ctr"/>
              <a:r>
                <a:rPr lang="en-US" sz="2400" dirty="0" smtClean="0"/>
                <a:t>(1,4),</a:t>
              </a:r>
              <a:r>
                <a:rPr lang="en-US" sz="2400" kern="1200" dirty="0" smtClean="0"/>
                <a:t>(2,3),</a:t>
              </a:r>
              <a:r>
                <a:rPr lang="en-US" sz="2400" dirty="0" smtClean="0"/>
                <a:t>(0,5),(1.5,3.5),(6,-1)</a:t>
              </a:r>
              <a:endParaRPr lang="en-US" sz="2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95600" y="2581275"/>
            <a:ext cx="3733800" cy="1695450"/>
            <a:chOff x="3173730" y="2543175"/>
            <a:chExt cx="2720340" cy="169545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3173730" y="2543175"/>
              <a:ext cx="2720340" cy="16954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256495" y="2625940"/>
              <a:ext cx="2554810" cy="15299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dirty="0" smtClean="0"/>
                <a:t>Collection</a:t>
              </a:r>
              <a:endParaRPr lang="en-US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541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9" descr="http://msdanielsclassroom.edublogs.org/files/2012/10/speech-bubble-faces-1z3hm2f-300x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1433302"/>
            <a:ext cx="3049588" cy="208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47122" y="26313"/>
            <a:ext cx="14497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99406" y="3731914"/>
            <a:ext cx="6096794" cy="1905000"/>
          </a:xfrm>
          <a:prstGeom prst="wedgeRoundRectCallout">
            <a:avLst>
              <a:gd name="adj1" fmla="val 48206"/>
              <a:gd name="adj2" fmla="val 731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have a collection of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 ___________________________. 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102321" y="1828800"/>
            <a:ext cx="5715000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We collect many things.  Think of one of my collections.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4611" y="42911"/>
            <a:ext cx="8742709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Collection is a cognate with </a:t>
            </a:r>
            <a:r>
              <a:rPr lang="en-US" sz="2400" dirty="0" err="1" smtClean="0"/>
              <a:t>colección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7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4533900" cy="3390900"/>
            <a:chOff x="0" y="0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5" name="Round Single Corner Rectangle 4"/>
            <p:cNvSpPr/>
            <p:nvPr/>
          </p:nvSpPr>
          <p:spPr>
            <a:xfrm rot="16200000">
              <a:off x="571500" y="-571500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You can test whether a coordinate pair is part of the graph of an equation by plugging the coordinates into the equation(pg. 267)</a:t>
              </a:r>
              <a:endParaRPr lang="en-US" sz="2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6928" y="3390901"/>
            <a:ext cx="4533900" cy="3390900"/>
            <a:chOff x="0" y="3352786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8" name="Round Single Corner Rectangle 7"/>
            <p:cNvSpPr/>
            <p:nvPr/>
          </p:nvSpPr>
          <p:spPr>
            <a:xfrm rot="10800000">
              <a:off x="0" y="3352786"/>
              <a:ext cx="4533900" cy="3390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 Single Corner Rectangle 4"/>
            <p:cNvSpPr/>
            <p:nvPr/>
          </p:nvSpPr>
          <p:spPr>
            <a:xfrm rot="21600000">
              <a:off x="0" y="4200511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[</a:t>
              </a:r>
              <a:r>
                <a:rPr lang="en-US" sz="3200" dirty="0" smtClean="0"/>
                <a:t>verb</a:t>
              </a:r>
              <a:r>
                <a:rPr lang="en-US" sz="3200" kern="1200" dirty="0" smtClean="0"/>
                <a:t>] </a:t>
              </a:r>
              <a:endParaRPr lang="en-US" sz="32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i="0" u="none" kern="1200" dirty="0" smtClean="0"/>
                <a:t>The trial of the quality of something </a:t>
              </a:r>
              <a:endParaRPr lang="en-US" sz="24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6972" y="3390900"/>
            <a:ext cx="4617028" cy="3390900"/>
            <a:chOff x="4450772" y="3404755"/>
            <a:chExt cx="4617028" cy="3390900"/>
          </a:xfrm>
          <a:scene3d>
            <a:camera prst="orthographicFront"/>
            <a:lightRig rig="flat" dir="t"/>
          </a:scene3d>
        </p:grpSpPr>
        <p:sp>
          <p:nvSpPr>
            <p:cNvPr id="11" name="Round Single Corner Rectangle 10"/>
            <p:cNvSpPr/>
            <p:nvPr/>
          </p:nvSpPr>
          <p:spPr>
            <a:xfrm rot="5400000">
              <a:off x="5022272" y="2833255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 Single Corner Rectangle 4"/>
            <p:cNvSpPr/>
            <p:nvPr/>
          </p:nvSpPr>
          <p:spPr>
            <a:xfrm>
              <a:off x="4533900" y="4238624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Check</a:t>
              </a:r>
            </a:p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 ________</a:t>
              </a:r>
              <a:endParaRPr lang="en-US" sz="37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526973" y="-27710"/>
            <a:ext cx="4617027" cy="3390900"/>
            <a:chOff x="0" y="-1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14" name="Round Single Corner Rectangle 13"/>
            <p:cNvSpPr/>
            <p:nvPr/>
          </p:nvSpPr>
          <p:spPr>
            <a:xfrm rot="16200000">
              <a:off x="571500" y="-571501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/>
              <a:r>
                <a:rPr lang="en-US" sz="2000" dirty="0" smtClean="0"/>
                <a:t>Does (2,3) make the equation true?</a:t>
              </a:r>
            </a:p>
            <a:p>
              <a:pPr lvl="0" algn="ctr"/>
              <a:r>
                <a:rPr lang="en-US" sz="2000" dirty="0" smtClean="0"/>
                <a:t>x + y = 5</a:t>
              </a:r>
            </a:p>
            <a:p>
              <a:pPr lvl="0" algn="ctr"/>
              <a:r>
                <a:rPr lang="en-US" sz="2000" dirty="0" smtClean="0"/>
                <a:t>2 + 3 = 5</a:t>
              </a:r>
            </a:p>
            <a:p>
              <a:pPr lvl="0" algn="ctr"/>
              <a:r>
                <a:rPr lang="en-US" sz="2000" kern="1200" dirty="0" smtClean="0"/>
                <a:t>5 = 5</a:t>
              </a:r>
              <a:endParaRPr lang="en-US" sz="2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95600" y="2581275"/>
            <a:ext cx="3733800" cy="1695450"/>
            <a:chOff x="3173730" y="2543175"/>
            <a:chExt cx="2720340" cy="169545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3173730" y="2543175"/>
              <a:ext cx="2720340" cy="16954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256495" y="2625940"/>
              <a:ext cx="2554810" cy="15299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dirty="0" smtClean="0"/>
                <a:t>Test</a:t>
              </a:r>
              <a:endParaRPr lang="en-US" sz="5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8367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9" descr="http://msdanielsclassroom.edublogs.org/files/2012/10/speech-bubble-faces-1z3hm2f-300x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1433302"/>
            <a:ext cx="3049588" cy="208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47122" y="26313"/>
            <a:ext cx="14497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99406" y="3731914"/>
            <a:ext cx="6096794" cy="1905000"/>
          </a:xfrm>
          <a:prstGeom prst="wedgeRoundRectCallout">
            <a:avLst>
              <a:gd name="adj1" fmla="val 48206"/>
              <a:gd name="adj2" fmla="val 731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like to test,</a:t>
            </a:r>
            <a:endParaRPr lang="en-US" sz="2800" dirty="0"/>
          </a:p>
          <a:p>
            <a:pPr algn="ctr"/>
            <a:r>
              <a:rPr lang="en-US" sz="2800" dirty="0" smtClean="0"/>
              <a:t> ___________________________. 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102321" y="1828800"/>
            <a:ext cx="5715000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You test things everything day.  Think about the last thing that you tested.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4610" y="26313"/>
            <a:ext cx="8742709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You can take a test.  You can be tested.  You can be the tester.  You could be in the middle of testing.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28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27" y="0"/>
            <a:ext cx="4533900" cy="3390900"/>
            <a:chOff x="0" y="0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5" name="Round Single Corner Rectangle 4"/>
            <p:cNvSpPr/>
            <p:nvPr/>
          </p:nvSpPr>
          <p:spPr>
            <a:xfrm rot="16200000">
              <a:off x="571500" y="-571500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Each point that makes the equation true is on this line(pg. 267)</a:t>
              </a:r>
              <a:endParaRPr lang="en-US" sz="2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6928" y="3390901"/>
            <a:ext cx="4533900" cy="3390900"/>
            <a:chOff x="0" y="3352786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8" name="Round Single Corner Rectangle 7"/>
            <p:cNvSpPr/>
            <p:nvPr/>
          </p:nvSpPr>
          <p:spPr>
            <a:xfrm rot="10800000">
              <a:off x="0" y="3352786"/>
              <a:ext cx="4533900" cy="3390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 Single Corner Rectangle 4"/>
            <p:cNvSpPr/>
            <p:nvPr/>
          </p:nvSpPr>
          <p:spPr>
            <a:xfrm rot="21600000">
              <a:off x="0" y="4200511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[</a:t>
              </a:r>
              <a:r>
                <a:rPr lang="en-US" sz="3200" dirty="0" smtClean="0"/>
                <a:t>Phrase</a:t>
              </a:r>
              <a:r>
                <a:rPr lang="en-US" sz="3200" kern="1200" dirty="0" smtClean="0"/>
                <a:t>] </a:t>
              </a:r>
              <a:endParaRPr lang="en-US" sz="32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i="0" u="none" kern="1200" dirty="0" smtClean="0"/>
                <a:t>The point </a:t>
              </a:r>
              <a:r>
                <a:rPr lang="en-US" sz="2400" dirty="0" smtClean="0"/>
                <a:t>is one that makes up the line and makes the equation true.</a:t>
              </a:r>
              <a:endParaRPr lang="en-US" sz="24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6972" y="3390900"/>
            <a:ext cx="4617028" cy="3390900"/>
            <a:chOff x="4450772" y="3404755"/>
            <a:chExt cx="4617028" cy="3390900"/>
          </a:xfrm>
          <a:scene3d>
            <a:camera prst="orthographicFront"/>
            <a:lightRig rig="flat" dir="t"/>
          </a:scene3d>
        </p:grpSpPr>
        <p:sp>
          <p:nvSpPr>
            <p:cNvPr id="11" name="Round Single Corner Rectangle 10"/>
            <p:cNvSpPr/>
            <p:nvPr/>
          </p:nvSpPr>
          <p:spPr>
            <a:xfrm rot="5400000">
              <a:off x="5022272" y="2833255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 Single Corner Rectangle 4"/>
            <p:cNvSpPr/>
            <p:nvPr/>
          </p:nvSpPr>
          <p:spPr>
            <a:xfrm>
              <a:off x="4533900" y="4238624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63144" tIns="263144" rIns="263144" bIns="263144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dirty="0" smtClean="0"/>
                <a:t>Line contains that point</a:t>
              </a:r>
              <a:endParaRPr lang="en-US" sz="3700" kern="1200" dirty="0" smtClean="0"/>
            </a:p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700" kern="1200" dirty="0" smtClean="0"/>
                <a:t> ________</a:t>
              </a:r>
              <a:endParaRPr lang="en-US" sz="37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526973" y="-27710"/>
            <a:ext cx="4617027" cy="3390900"/>
            <a:chOff x="0" y="-1"/>
            <a:chExt cx="4533900" cy="3390900"/>
          </a:xfrm>
          <a:scene3d>
            <a:camera prst="orthographicFront"/>
            <a:lightRig rig="flat" dir="t"/>
          </a:scene3d>
        </p:grpSpPr>
        <p:sp>
          <p:nvSpPr>
            <p:cNvPr id="14" name="Round Single Corner Rectangle 13"/>
            <p:cNvSpPr/>
            <p:nvPr/>
          </p:nvSpPr>
          <p:spPr>
            <a:xfrm rot="16200000">
              <a:off x="571500" y="-571501"/>
              <a:ext cx="3390900" cy="4533900"/>
            </a:xfrm>
            <a:prstGeom prst="round1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 Single Corner Rectangle 4"/>
            <p:cNvSpPr/>
            <p:nvPr/>
          </p:nvSpPr>
          <p:spPr>
            <a:xfrm rot="21600000">
              <a:off x="0" y="0"/>
              <a:ext cx="4533900" cy="25431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/>
              <a:endParaRPr lang="en-US" sz="2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95600" y="2581275"/>
            <a:ext cx="3733800" cy="1695450"/>
            <a:chOff x="3173730" y="2543175"/>
            <a:chExt cx="2720340" cy="1695450"/>
          </a:xfrm>
          <a:scene3d>
            <a:camera prst="orthographicFront"/>
            <a:lightRig rig="flat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3173730" y="2543175"/>
              <a:ext cx="2720340" cy="16954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3256495" y="2625940"/>
              <a:ext cx="2554810" cy="15299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dirty="0" smtClean="0"/>
                <a:t>On the line</a:t>
              </a:r>
              <a:endParaRPr lang="en-US" sz="5400" kern="1200" dirty="0"/>
            </a:p>
          </p:txBody>
        </p:sp>
      </p:grpSp>
      <p:pic>
        <p:nvPicPr>
          <p:cNvPr id="1026" name="Picture 2" descr="http://www.mathsisfun.com/algebra/images/graph-2-point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172" y="705715"/>
            <a:ext cx="20955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8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9" descr="http://msdanielsclassroom.edublogs.org/files/2012/10/speech-bubble-faces-1z3hm2f-300x2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1433302"/>
            <a:ext cx="3049588" cy="208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47122" y="26313"/>
            <a:ext cx="14497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2538" algn="l"/>
              </a:tabLst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99406" y="3731914"/>
            <a:ext cx="6096794" cy="1905000"/>
          </a:xfrm>
          <a:prstGeom prst="wedgeRoundRectCallout">
            <a:avLst>
              <a:gd name="adj1" fmla="val 48206"/>
              <a:gd name="adj2" fmla="val 7310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would put my _______,</a:t>
            </a:r>
            <a:r>
              <a:rPr lang="en-US" sz="2800" smtClean="0"/>
              <a:t>on the line for </a:t>
            </a:r>
            <a:endParaRPr lang="en-US" sz="2800" dirty="0"/>
          </a:p>
          <a:p>
            <a:pPr algn="ctr"/>
            <a:r>
              <a:rPr lang="en-US" sz="2800" dirty="0" smtClean="0"/>
              <a:t> ___________________________. 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102321" y="1828800"/>
            <a:ext cx="5715000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Image an event and something you would put on the line.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4610" y="26313"/>
            <a:ext cx="8742709" cy="1752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On the line is a phrase.  The line contains that point.  It could also mean that it is in jeopardy of being lost.  I put a hundred dollars on the line to win this game.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23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</dc:creator>
  <cp:lastModifiedBy>Emily Robichaud</cp:lastModifiedBy>
  <cp:revision>10</cp:revision>
  <dcterms:created xsi:type="dcterms:W3CDTF">2013-11-07T15:59:49Z</dcterms:created>
  <dcterms:modified xsi:type="dcterms:W3CDTF">2014-03-29T17:13:32Z</dcterms:modified>
</cp:coreProperties>
</file>